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5"/>
  </p:notesMasterIdLst>
  <p:sldIdLst>
    <p:sldId id="256" r:id="rId2"/>
    <p:sldId id="300" r:id="rId3"/>
    <p:sldId id="258" r:id="rId4"/>
    <p:sldId id="260" r:id="rId5"/>
    <p:sldId id="282" r:id="rId6"/>
    <p:sldId id="283" r:id="rId7"/>
    <p:sldId id="285" r:id="rId8"/>
    <p:sldId id="263" r:id="rId9"/>
    <p:sldId id="286" r:id="rId10"/>
    <p:sldId id="271" r:id="rId11"/>
    <p:sldId id="287" r:id="rId12"/>
    <p:sldId id="288" r:id="rId13"/>
    <p:sldId id="289" r:id="rId14"/>
    <p:sldId id="290" r:id="rId15"/>
    <p:sldId id="291" r:id="rId16"/>
    <p:sldId id="292" r:id="rId17"/>
    <p:sldId id="293" r:id="rId18"/>
    <p:sldId id="294" r:id="rId19"/>
    <p:sldId id="295" r:id="rId20"/>
    <p:sldId id="296" r:id="rId21"/>
    <p:sldId id="277" r:id="rId22"/>
    <p:sldId id="278" r:id="rId23"/>
    <p:sldId id="299" r:id="rId24"/>
  </p:sldIdLst>
  <p:sldSz cx="12192000" cy="6858000"/>
  <p:notesSz cx="6858000" cy="9144000"/>
  <p:embeddedFontLst>
    <p:embeddedFont>
      <p:font typeface="Assistant" pitchFamily="2" charset="-79"/>
      <p:regular r:id="rId26"/>
      <p:bold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EB930D-4F77-4230-B5DC-DA81E02FBCCB}" v="27" dt="2022-03-06T13:13:59.800"/>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5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Satija" userId="632ae3ad-75b7-496a-85a5-250849a3b149" providerId="ADAL" clId="{9BEB930D-4F77-4230-B5DC-DA81E02FBCCB}"/>
    <pc:docChg chg="undo custSel modSld">
      <pc:chgData name="Apoorva Satija" userId="632ae3ad-75b7-496a-85a5-250849a3b149" providerId="ADAL" clId="{9BEB930D-4F77-4230-B5DC-DA81E02FBCCB}" dt="2022-03-04T10:53:34.075" v="273"/>
      <pc:docMkLst>
        <pc:docMk/>
      </pc:docMkLst>
      <pc:sldChg chg="modSp mod">
        <pc:chgData name="Apoorva Satija" userId="632ae3ad-75b7-496a-85a5-250849a3b149" providerId="ADAL" clId="{9BEB930D-4F77-4230-B5DC-DA81E02FBCCB}" dt="2022-03-04T10:40:01.086" v="3" actId="20577"/>
        <pc:sldMkLst>
          <pc:docMk/>
          <pc:sldMk cId="0" sldId="256"/>
        </pc:sldMkLst>
        <pc:spChg chg="mod">
          <ac:chgData name="Apoorva Satija" userId="632ae3ad-75b7-496a-85a5-250849a3b149" providerId="ADAL" clId="{9BEB930D-4F77-4230-B5DC-DA81E02FBCCB}" dt="2022-03-04T10:39:49.821" v="1"/>
          <ac:spMkLst>
            <pc:docMk/>
            <pc:sldMk cId="0" sldId="256"/>
            <ac:spMk id="2" creationId="{1214A998-85CF-4CC4-B952-76C56C63E75F}"/>
          </ac:spMkLst>
        </pc:spChg>
        <pc:spChg chg="mod">
          <ac:chgData name="Apoorva Satija" userId="632ae3ad-75b7-496a-85a5-250849a3b149" providerId="ADAL" clId="{9BEB930D-4F77-4230-B5DC-DA81E02FBCCB}" dt="2022-03-04T10:40:01.086" v="3" actId="20577"/>
          <ac:spMkLst>
            <pc:docMk/>
            <pc:sldMk cId="0" sldId="256"/>
            <ac:spMk id="67" creationId="{00000000-0000-0000-0000-000000000000}"/>
          </ac:spMkLst>
        </pc:spChg>
      </pc:sldChg>
      <pc:sldChg chg="modSp mod">
        <pc:chgData name="Apoorva Satija" userId="632ae3ad-75b7-496a-85a5-250849a3b149" providerId="ADAL" clId="{9BEB930D-4F77-4230-B5DC-DA81E02FBCCB}" dt="2022-03-04T10:40:17.010" v="7" actId="122"/>
        <pc:sldMkLst>
          <pc:docMk/>
          <pc:sldMk cId="0" sldId="258"/>
        </pc:sldMkLst>
        <pc:spChg chg="mod">
          <ac:chgData name="Apoorva Satija" userId="632ae3ad-75b7-496a-85a5-250849a3b149" providerId="ADAL" clId="{9BEB930D-4F77-4230-B5DC-DA81E02FBCCB}" dt="2022-03-04T10:40:17.010" v="7" actId="122"/>
          <ac:spMkLst>
            <pc:docMk/>
            <pc:sldMk cId="0" sldId="258"/>
            <ac:spMk id="9" creationId="{699B0653-2F8D-4905-86EF-5965A2E61646}"/>
          </ac:spMkLst>
        </pc:spChg>
      </pc:sldChg>
      <pc:sldChg chg="modSp mod">
        <pc:chgData name="Apoorva Satija" userId="632ae3ad-75b7-496a-85a5-250849a3b149" providerId="ADAL" clId="{9BEB930D-4F77-4230-B5DC-DA81E02FBCCB}" dt="2022-03-04T10:42:33.039" v="38" actId="1076"/>
        <pc:sldMkLst>
          <pc:docMk/>
          <pc:sldMk cId="0" sldId="260"/>
        </pc:sldMkLst>
        <pc:spChg chg="mod">
          <ac:chgData name="Apoorva Satija" userId="632ae3ad-75b7-496a-85a5-250849a3b149" providerId="ADAL" clId="{9BEB930D-4F77-4230-B5DC-DA81E02FBCCB}" dt="2022-03-04T10:40:27.083" v="11" actId="20577"/>
          <ac:spMkLst>
            <pc:docMk/>
            <pc:sldMk cId="0" sldId="260"/>
            <ac:spMk id="2" creationId="{759A6EA4-0220-4594-A33A-8A9E23724546}"/>
          </ac:spMkLst>
        </pc:spChg>
        <pc:spChg chg="mod">
          <ac:chgData name="Apoorva Satija" userId="632ae3ad-75b7-496a-85a5-250849a3b149" providerId="ADAL" clId="{9BEB930D-4F77-4230-B5DC-DA81E02FBCCB}" dt="2022-03-04T10:41:45.966" v="31" actId="1076"/>
          <ac:spMkLst>
            <pc:docMk/>
            <pc:sldMk cId="0" sldId="260"/>
            <ac:spMk id="6" creationId="{9353FB11-7461-C64F-AA85-5C602E7BA76E}"/>
          </ac:spMkLst>
        </pc:spChg>
        <pc:spChg chg="mod">
          <ac:chgData name="Apoorva Satija" userId="632ae3ad-75b7-496a-85a5-250849a3b149" providerId="ADAL" clId="{9BEB930D-4F77-4230-B5DC-DA81E02FBCCB}" dt="2022-03-04T10:42:09.300" v="35" actId="1076"/>
          <ac:spMkLst>
            <pc:docMk/>
            <pc:sldMk cId="0" sldId="260"/>
            <ac:spMk id="8" creationId="{9FD938BA-263F-164E-BE87-3E03E99ABAA2}"/>
          </ac:spMkLst>
        </pc:spChg>
        <pc:spChg chg="mod">
          <ac:chgData name="Apoorva Satija" userId="632ae3ad-75b7-496a-85a5-250849a3b149" providerId="ADAL" clId="{9BEB930D-4F77-4230-B5DC-DA81E02FBCCB}" dt="2022-03-04T10:41:38.749" v="28" actId="122"/>
          <ac:spMkLst>
            <pc:docMk/>
            <pc:sldMk cId="0" sldId="260"/>
            <ac:spMk id="10" creationId="{0D50D3B2-73EC-434E-A395-09EF63E82815}"/>
          </ac:spMkLst>
        </pc:spChg>
        <pc:spChg chg="mod">
          <ac:chgData name="Apoorva Satija" userId="632ae3ad-75b7-496a-85a5-250849a3b149" providerId="ADAL" clId="{9BEB930D-4F77-4230-B5DC-DA81E02FBCCB}" dt="2022-03-04T10:42:05.228" v="34" actId="688"/>
          <ac:spMkLst>
            <pc:docMk/>
            <pc:sldMk cId="0" sldId="260"/>
            <ac:spMk id="17" creationId="{2583DBCB-27FA-624F-9BD1-8A55E7749BBA}"/>
          </ac:spMkLst>
        </pc:spChg>
        <pc:spChg chg="mod">
          <ac:chgData name="Apoorva Satija" userId="632ae3ad-75b7-496a-85a5-250849a3b149" providerId="ADAL" clId="{9BEB930D-4F77-4230-B5DC-DA81E02FBCCB}" dt="2022-03-04T10:42:24.697" v="37" actId="688"/>
          <ac:spMkLst>
            <pc:docMk/>
            <pc:sldMk cId="0" sldId="260"/>
            <ac:spMk id="18" creationId="{9F208162-B1CE-AD49-AFCE-F06B13BD7D36}"/>
          </ac:spMkLst>
        </pc:spChg>
        <pc:spChg chg="mod">
          <ac:chgData name="Apoorva Satija" userId="632ae3ad-75b7-496a-85a5-250849a3b149" providerId="ADAL" clId="{9BEB930D-4F77-4230-B5DC-DA81E02FBCCB}" dt="2022-03-04T10:41:56.546" v="32" actId="1076"/>
          <ac:spMkLst>
            <pc:docMk/>
            <pc:sldMk cId="0" sldId="260"/>
            <ac:spMk id="20" creationId="{878432C8-137A-7A4E-99B2-C2B05EC6BBAD}"/>
          </ac:spMkLst>
        </pc:spChg>
        <pc:picChg chg="mod">
          <ac:chgData name="Apoorva Satija" userId="632ae3ad-75b7-496a-85a5-250849a3b149" providerId="ADAL" clId="{9BEB930D-4F77-4230-B5DC-DA81E02FBCCB}" dt="2022-03-04T10:42:33.039" v="38" actId="1076"/>
          <ac:picMkLst>
            <pc:docMk/>
            <pc:sldMk cId="0" sldId="260"/>
            <ac:picMk id="21" creationId="{FC7FD5EF-FC2E-064A-85BC-795AA682BBA2}"/>
          </ac:picMkLst>
        </pc:picChg>
        <pc:picChg chg="mod">
          <ac:chgData name="Apoorva Satija" userId="632ae3ad-75b7-496a-85a5-250849a3b149" providerId="ADAL" clId="{9BEB930D-4F77-4230-B5DC-DA81E02FBCCB}" dt="2022-03-04T10:41:26.284" v="25" actId="1076"/>
          <ac:picMkLst>
            <pc:docMk/>
            <pc:sldMk cId="0" sldId="260"/>
            <ac:picMk id="23" creationId="{F3E944BF-EE62-5F47-B0AC-4948A31624D0}"/>
          </ac:picMkLst>
        </pc:picChg>
      </pc:sldChg>
      <pc:sldChg chg="modSp mod">
        <pc:chgData name="Apoorva Satija" userId="632ae3ad-75b7-496a-85a5-250849a3b149" providerId="ADAL" clId="{9BEB930D-4F77-4230-B5DC-DA81E02FBCCB}" dt="2022-03-04T10:44:00.185" v="67" actId="1076"/>
        <pc:sldMkLst>
          <pc:docMk/>
          <pc:sldMk cId="0" sldId="263"/>
        </pc:sldMkLst>
        <pc:spChg chg="mod">
          <ac:chgData name="Apoorva Satija" userId="632ae3ad-75b7-496a-85a5-250849a3b149" providerId="ADAL" clId="{9BEB930D-4F77-4230-B5DC-DA81E02FBCCB}" dt="2022-03-04T10:44:00.185" v="67" actId="1076"/>
          <ac:spMkLst>
            <pc:docMk/>
            <pc:sldMk cId="0" sldId="263"/>
            <ac:spMk id="3" creationId="{F47A2233-65FA-40D8-8655-D82BCF3464CD}"/>
          </ac:spMkLst>
        </pc:spChg>
      </pc:sldChg>
      <pc:sldChg chg="modSp mod">
        <pc:chgData name="Apoorva Satija" userId="632ae3ad-75b7-496a-85a5-250849a3b149" providerId="ADAL" clId="{9BEB930D-4F77-4230-B5DC-DA81E02FBCCB}" dt="2022-03-04T10:51:41.254" v="235" actId="1076"/>
        <pc:sldMkLst>
          <pc:docMk/>
          <pc:sldMk cId="0" sldId="271"/>
        </pc:sldMkLst>
        <pc:spChg chg="mod">
          <ac:chgData name="Apoorva Satija" userId="632ae3ad-75b7-496a-85a5-250849a3b149" providerId="ADAL" clId="{9BEB930D-4F77-4230-B5DC-DA81E02FBCCB}" dt="2022-03-04T10:44:26.690" v="76" actId="1076"/>
          <ac:spMkLst>
            <pc:docMk/>
            <pc:sldMk cId="0" sldId="271"/>
            <ac:spMk id="8" creationId="{176B7706-5C6C-524E-A552-A202B979C57A}"/>
          </ac:spMkLst>
        </pc:spChg>
        <pc:spChg chg="mod">
          <ac:chgData name="Apoorva Satija" userId="632ae3ad-75b7-496a-85a5-250849a3b149" providerId="ADAL" clId="{9BEB930D-4F77-4230-B5DC-DA81E02FBCCB}" dt="2022-03-04T10:51:41.254" v="235" actId="1076"/>
          <ac:spMkLst>
            <pc:docMk/>
            <pc:sldMk cId="0" sldId="271"/>
            <ac:spMk id="16" creationId="{D339656C-2843-6444-B00E-6EBAF33ED63B}"/>
          </ac:spMkLst>
        </pc:spChg>
        <pc:spChg chg="mod">
          <ac:chgData name="Apoorva Satija" userId="632ae3ad-75b7-496a-85a5-250849a3b149" providerId="ADAL" clId="{9BEB930D-4F77-4230-B5DC-DA81E02FBCCB}" dt="2022-03-04T10:44:38.349" v="83" actId="404"/>
          <ac:spMkLst>
            <pc:docMk/>
            <pc:sldMk cId="0" sldId="271"/>
            <ac:spMk id="202" creationId="{00000000-0000-0000-0000-000000000000}"/>
          </ac:spMkLst>
        </pc:spChg>
      </pc:sldChg>
      <pc:sldChg chg="modSp mod">
        <pc:chgData name="Apoorva Satija" userId="632ae3ad-75b7-496a-85a5-250849a3b149" providerId="ADAL" clId="{9BEB930D-4F77-4230-B5DC-DA81E02FBCCB}" dt="2022-03-04T10:53:34.075" v="273"/>
        <pc:sldMkLst>
          <pc:docMk/>
          <pc:sldMk cId="0" sldId="277"/>
        </pc:sldMkLst>
        <pc:spChg chg="mod">
          <ac:chgData name="Apoorva Satija" userId="632ae3ad-75b7-496a-85a5-250849a3b149" providerId="ADAL" clId="{9BEB930D-4F77-4230-B5DC-DA81E02FBCCB}" dt="2022-03-04T10:53:34.075" v="273"/>
          <ac:spMkLst>
            <pc:docMk/>
            <pc:sldMk cId="0" sldId="277"/>
            <ac:spMk id="4" creationId="{03129F53-FCE3-46C9-86A4-F2CA69399BD8}"/>
          </ac:spMkLst>
        </pc:spChg>
        <pc:spChg chg="mod">
          <ac:chgData name="Apoorva Satija" userId="632ae3ad-75b7-496a-85a5-250849a3b149" providerId="ADAL" clId="{9BEB930D-4F77-4230-B5DC-DA81E02FBCCB}" dt="2022-03-04T10:53:24.575" v="270" actId="404"/>
          <ac:spMkLst>
            <pc:docMk/>
            <pc:sldMk cId="0" sldId="277"/>
            <ac:spMk id="9" creationId="{0DC4A9F6-B3BE-CC47-B7B6-7D54879B46D9}"/>
          </ac:spMkLst>
        </pc:spChg>
      </pc:sldChg>
      <pc:sldChg chg="modSp mod">
        <pc:chgData name="Apoorva Satija" userId="632ae3ad-75b7-496a-85a5-250849a3b149" providerId="ADAL" clId="{9BEB930D-4F77-4230-B5DC-DA81E02FBCCB}" dt="2022-03-04T10:42:48.449" v="41" actId="1076"/>
        <pc:sldMkLst>
          <pc:docMk/>
          <pc:sldMk cId="220472410" sldId="282"/>
        </pc:sldMkLst>
        <pc:spChg chg="mod">
          <ac:chgData name="Apoorva Satija" userId="632ae3ad-75b7-496a-85a5-250849a3b149" providerId="ADAL" clId="{9BEB930D-4F77-4230-B5DC-DA81E02FBCCB}" dt="2022-03-04T10:42:48.449" v="41" actId="1076"/>
          <ac:spMkLst>
            <pc:docMk/>
            <pc:sldMk cId="220472410" sldId="282"/>
            <ac:spMk id="6" creationId="{2FDD804E-5CEF-AC44-8645-A6EBED989641}"/>
          </ac:spMkLst>
        </pc:spChg>
      </pc:sldChg>
      <pc:sldChg chg="modSp mod">
        <pc:chgData name="Apoorva Satija" userId="632ae3ad-75b7-496a-85a5-250849a3b149" providerId="ADAL" clId="{9BEB930D-4F77-4230-B5DC-DA81E02FBCCB}" dt="2022-03-04T10:43:01.704" v="42" actId="113"/>
        <pc:sldMkLst>
          <pc:docMk/>
          <pc:sldMk cId="4212942946" sldId="283"/>
        </pc:sldMkLst>
        <pc:spChg chg="mod">
          <ac:chgData name="Apoorva Satija" userId="632ae3ad-75b7-496a-85a5-250849a3b149" providerId="ADAL" clId="{9BEB930D-4F77-4230-B5DC-DA81E02FBCCB}" dt="2022-03-04T10:43:01.704" v="42" actId="113"/>
          <ac:spMkLst>
            <pc:docMk/>
            <pc:sldMk cId="4212942946" sldId="283"/>
            <ac:spMk id="2" creationId="{49652920-DD45-4FAA-B991-1344EEEF4AFF}"/>
          </ac:spMkLst>
        </pc:spChg>
      </pc:sldChg>
      <pc:sldChg chg="modSp mod">
        <pc:chgData name="Apoorva Satija" userId="632ae3ad-75b7-496a-85a5-250849a3b149" providerId="ADAL" clId="{9BEB930D-4F77-4230-B5DC-DA81E02FBCCB}" dt="2022-03-04T10:43:43.168" v="63" actId="1035"/>
        <pc:sldMkLst>
          <pc:docMk/>
          <pc:sldMk cId="2680554015" sldId="285"/>
        </pc:sldMkLst>
        <pc:spChg chg="mod">
          <ac:chgData name="Apoorva Satija" userId="632ae3ad-75b7-496a-85a5-250849a3b149" providerId="ADAL" clId="{9BEB930D-4F77-4230-B5DC-DA81E02FBCCB}" dt="2022-03-04T10:43:12.735" v="43"/>
          <ac:spMkLst>
            <pc:docMk/>
            <pc:sldMk cId="2680554015" sldId="285"/>
            <ac:spMk id="2" creationId="{646D9DDF-56F3-4BCB-BDA2-F0344DADA5B7}"/>
          </ac:spMkLst>
        </pc:spChg>
        <pc:spChg chg="mod">
          <ac:chgData name="Apoorva Satija" userId="632ae3ad-75b7-496a-85a5-250849a3b149" providerId="ADAL" clId="{9BEB930D-4F77-4230-B5DC-DA81E02FBCCB}" dt="2022-03-04T10:43:43.168" v="63" actId="1035"/>
          <ac:spMkLst>
            <pc:docMk/>
            <pc:sldMk cId="2680554015" sldId="285"/>
            <ac:spMk id="4" creationId="{C946EA6B-1F45-BF48-BBB7-894346700E77}"/>
          </ac:spMkLst>
        </pc:spChg>
        <pc:spChg chg="mod">
          <ac:chgData name="Apoorva Satija" userId="632ae3ad-75b7-496a-85a5-250849a3b149" providerId="ADAL" clId="{9BEB930D-4F77-4230-B5DC-DA81E02FBCCB}" dt="2022-03-04T10:43:36.741" v="49" actId="404"/>
          <ac:spMkLst>
            <pc:docMk/>
            <pc:sldMk cId="2680554015" sldId="285"/>
            <ac:spMk id="6" creationId="{0B3606E1-654D-45BB-9DA8-32892B0A6B2F}"/>
          </ac:spMkLst>
        </pc:spChg>
        <pc:picChg chg="mod">
          <ac:chgData name="Apoorva Satija" userId="632ae3ad-75b7-496a-85a5-250849a3b149" providerId="ADAL" clId="{9BEB930D-4F77-4230-B5DC-DA81E02FBCCB}" dt="2022-03-04T10:43:43.168" v="63" actId="1035"/>
          <ac:picMkLst>
            <pc:docMk/>
            <pc:sldMk cId="2680554015" sldId="285"/>
            <ac:picMk id="5" creationId="{42168627-1E35-4AC2-9AEB-D378DEEB01AB}"/>
          </ac:picMkLst>
        </pc:picChg>
      </pc:sldChg>
      <pc:sldChg chg="modSp mod">
        <pc:chgData name="Apoorva Satija" userId="632ae3ad-75b7-496a-85a5-250849a3b149" providerId="ADAL" clId="{9BEB930D-4F77-4230-B5DC-DA81E02FBCCB}" dt="2022-03-04T10:45:26.518" v="100" actId="20577"/>
        <pc:sldMkLst>
          <pc:docMk/>
          <pc:sldMk cId="2048349951" sldId="287"/>
        </pc:sldMkLst>
        <pc:spChg chg="mod">
          <ac:chgData name="Apoorva Satija" userId="632ae3ad-75b7-496a-85a5-250849a3b149" providerId="ADAL" clId="{9BEB930D-4F77-4230-B5DC-DA81E02FBCCB}" dt="2022-03-04T10:45:02.256" v="89" actId="255"/>
          <ac:spMkLst>
            <pc:docMk/>
            <pc:sldMk cId="2048349951" sldId="287"/>
            <ac:spMk id="6" creationId="{3351E954-FF45-C343-A6C8-E9F20C58F37F}"/>
          </ac:spMkLst>
        </pc:spChg>
        <pc:spChg chg="mod">
          <ac:chgData name="Apoorva Satija" userId="632ae3ad-75b7-496a-85a5-250849a3b149" providerId="ADAL" clId="{9BEB930D-4F77-4230-B5DC-DA81E02FBCCB}" dt="2022-03-04T10:45:22.702" v="98" actId="1076"/>
          <ac:spMkLst>
            <pc:docMk/>
            <pc:sldMk cId="2048349951" sldId="287"/>
            <ac:spMk id="7" creationId="{21B1668B-7C9E-AC41-B632-7077288F5D64}"/>
          </ac:spMkLst>
        </pc:spChg>
        <pc:spChg chg="mod">
          <ac:chgData name="Apoorva Satija" userId="632ae3ad-75b7-496a-85a5-250849a3b149" providerId="ADAL" clId="{9BEB930D-4F77-4230-B5DC-DA81E02FBCCB}" dt="2022-03-04T10:45:26.518" v="100" actId="20577"/>
          <ac:spMkLst>
            <pc:docMk/>
            <pc:sldMk cId="2048349951" sldId="287"/>
            <ac:spMk id="202" creationId="{00000000-0000-0000-0000-000000000000}"/>
          </ac:spMkLst>
        </pc:spChg>
      </pc:sldChg>
      <pc:sldChg chg="addSp delSp modSp mod">
        <pc:chgData name="Apoorva Satija" userId="632ae3ad-75b7-496a-85a5-250849a3b149" providerId="ADAL" clId="{9BEB930D-4F77-4230-B5DC-DA81E02FBCCB}" dt="2022-03-04T10:46:01.183" v="113" actId="27636"/>
        <pc:sldMkLst>
          <pc:docMk/>
          <pc:sldMk cId="2465098902" sldId="288"/>
        </pc:sldMkLst>
        <pc:spChg chg="mod">
          <ac:chgData name="Apoorva Satija" userId="632ae3ad-75b7-496a-85a5-250849a3b149" providerId="ADAL" clId="{9BEB930D-4F77-4230-B5DC-DA81E02FBCCB}" dt="2022-03-04T10:45:47.404" v="106" actId="1076"/>
          <ac:spMkLst>
            <pc:docMk/>
            <pc:sldMk cId="2465098902" sldId="288"/>
            <ac:spMk id="2" creationId="{CBDA09AA-88E6-4376-A7F6-6E52B5E6EF98}"/>
          </ac:spMkLst>
        </pc:spChg>
        <pc:spChg chg="add del mod">
          <ac:chgData name="Apoorva Satija" userId="632ae3ad-75b7-496a-85a5-250849a3b149" providerId="ADAL" clId="{9BEB930D-4F77-4230-B5DC-DA81E02FBCCB}" dt="2022-03-04T10:46:01.183" v="113" actId="27636"/>
          <ac:spMkLst>
            <pc:docMk/>
            <pc:sldMk cId="2465098902" sldId="288"/>
            <ac:spMk id="202" creationId="{00000000-0000-0000-0000-000000000000}"/>
          </ac:spMkLst>
        </pc:spChg>
      </pc:sldChg>
      <pc:sldChg chg="modSp mod">
        <pc:chgData name="Apoorva Satija" userId="632ae3ad-75b7-496a-85a5-250849a3b149" providerId="ADAL" clId="{9BEB930D-4F77-4230-B5DC-DA81E02FBCCB}" dt="2022-03-04T10:46:34.874" v="127" actId="1076"/>
        <pc:sldMkLst>
          <pc:docMk/>
          <pc:sldMk cId="4176514339" sldId="289"/>
        </pc:sldMkLst>
        <pc:spChg chg="mod">
          <ac:chgData name="Apoorva Satija" userId="632ae3ad-75b7-496a-85a5-250849a3b149" providerId="ADAL" clId="{9BEB930D-4F77-4230-B5DC-DA81E02FBCCB}" dt="2022-03-04T10:46:19.262" v="118" actId="404"/>
          <ac:spMkLst>
            <pc:docMk/>
            <pc:sldMk cId="4176514339" sldId="289"/>
            <ac:spMk id="2" creationId="{CBDA09AA-88E6-4376-A7F6-6E52B5E6EF98}"/>
          </ac:spMkLst>
        </pc:spChg>
        <pc:spChg chg="mod">
          <ac:chgData name="Apoorva Satija" userId="632ae3ad-75b7-496a-85a5-250849a3b149" providerId="ADAL" clId="{9BEB930D-4F77-4230-B5DC-DA81E02FBCCB}" dt="2022-03-04T10:46:34.874" v="127" actId="1076"/>
          <ac:spMkLst>
            <pc:docMk/>
            <pc:sldMk cId="4176514339" sldId="289"/>
            <ac:spMk id="202" creationId="{00000000-0000-0000-0000-000000000000}"/>
          </ac:spMkLst>
        </pc:spChg>
      </pc:sldChg>
      <pc:sldChg chg="addSp delSp modSp mod">
        <pc:chgData name="Apoorva Satija" userId="632ae3ad-75b7-496a-85a5-250849a3b149" providerId="ADAL" clId="{9BEB930D-4F77-4230-B5DC-DA81E02FBCCB}" dt="2022-03-04T10:47:00.824" v="137" actId="27636"/>
        <pc:sldMkLst>
          <pc:docMk/>
          <pc:sldMk cId="3333968581" sldId="290"/>
        </pc:sldMkLst>
        <pc:spChg chg="del">
          <ac:chgData name="Apoorva Satija" userId="632ae3ad-75b7-496a-85a5-250849a3b149" providerId="ADAL" clId="{9BEB930D-4F77-4230-B5DC-DA81E02FBCCB}" dt="2022-03-04T10:46:48.239" v="128" actId="478"/>
          <ac:spMkLst>
            <pc:docMk/>
            <pc:sldMk cId="3333968581" sldId="290"/>
            <ac:spMk id="11" creationId="{8FF3EBE9-5D03-426A-B7AF-9EC5DF2AE76E}"/>
          </ac:spMkLst>
        </pc:spChg>
        <pc:spChg chg="add mod">
          <ac:chgData name="Apoorva Satija" userId="632ae3ad-75b7-496a-85a5-250849a3b149" providerId="ADAL" clId="{9BEB930D-4F77-4230-B5DC-DA81E02FBCCB}" dt="2022-03-04T10:46:49.181" v="129"/>
          <ac:spMkLst>
            <pc:docMk/>
            <pc:sldMk cId="3333968581" sldId="290"/>
            <ac:spMk id="12" creationId="{09E298E4-6F90-4F63-9F84-7594BDE1C9EB}"/>
          </ac:spMkLst>
        </pc:spChg>
        <pc:spChg chg="mod">
          <ac:chgData name="Apoorva Satija" userId="632ae3ad-75b7-496a-85a5-250849a3b149" providerId="ADAL" clId="{9BEB930D-4F77-4230-B5DC-DA81E02FBCCB}" dt="2022-03-04T10:47:00.824" v="137" actId="27636"/>
          <ac:spMkLst>
            <pc:docMk/>
            <pc:sldMk cId="3333968581" sldId="290"/>
            <ac:spMk id="202" creationId="{00000000-0000-0000-0000-000000000000}"/>
          </ac:spMkLst>
        </pc:spChg>
      </pc:sldChg>
      <pc:sldChg chg="addSp modSp mod">
        <pc:chgData name="Apoorva Satija" userId="632ae3ad-75b7-496a-85a5-250849a3b149" providerId="ADAL" clId="{9BEB930D-4F77-4230-B5DC-DA81E02FBCCB}" dt="2022-03-04T10:48:21.493" v="172" actId="1036"/>
        <pc:sldMkLst>
          <pc:docMk/>
          <pc:sldMk cId="3063850370" sldId="291"/>
        </pc:sldMkLst>
        <pc:spChg chg="mod">
          <ac:chgData name="Apoorva Satija" userId="632ae3ad-75b7-496a-85a5-250849a3b149" providerId="ADAL" clId="{9BEB930D-4F77-4230-B5DC-DA81E02FBCCB}" dt="2022-03-04T10:48:14.720" v="166" actId="14100"/>
          <ac:spMkLst>
            <pc:docMk/>
            <pc:sldMk cId="3063850370" sldId="291"/>
            <ac:spMk id="2" creationId="{CBDA09AA-88E6-4376-A7F6-6E52B5E6EF98}"/>
          </ac:spMkLst>
        </pc:spChg>
        <pc:spChg chg="add mod">
          <ac:chgData name="Apoorva Satija" userId="632ae3ad-75b7-496a-85a5-250849a3b149" providerId="ADAL" clId="{9BEB930D-4F77-4230-B5DC-DA81E02FBCCB}" dt="2022-03-04T10:48:21.493" v="172" actId="1036"/>
          <ac:spMkLst>
            <pc:docMk/>
            <pc:sldMk cId="3063850370" sldId="291"/>
            <ac:spMk id="11" creationId="{A83EDA73-F24D-43E3-A048-4A62DF9D89D1}"/>
          </ac:spMkLst>
        </pc:spChg>
        <pc:spChg chg="mod">
          <ac:chgData name="Apoorva Satija" userId="632ae3ad-75b7-496a-85a5-250849a3b149" providerId="ADAL" clId="{9BEB930D-4F77-4230-B5DC-DA81E02FBCCB}" dt="2022-03-04T10:48:21.493" v="172" actId="1036"/>
          <ac:spMkLst>
            <pc:docMk/>
            <pc:sldMk cId="3063850370" sldId="291"/>
            <ac:spMk id="14" creationId="{C183732C-A034-8D41-BD59-4B9A5C4804D5}"/>
          </ac:spMkLst>
        </pc:spChg>
        <pc:spChg chg="mod">
          <ac:chgData name="Apoorva Satija" userId="632ae3ad-75b7-496a-85a5-250849a3b149" providerId="ADAL" clId="{9BEB930D-4F77-4230-B5DC-DA81E02FBCCB}" dt="2022-03-04T10:47:29.189" v="146" actId="14100"/>
          <ac:spMkLst>
            <pc:docMk/>
            <pc:sldMk cId="3063850370" sldId="291"/>
            <ac:spMk id="202" creationId="{00000000-0000-0000-0000-000000000000}"/>
          </ac:spMkLst>
        </pc:spChg>
      </pc:sldChg>
      <pc:sldChg chg="modSp mod">
        <pc:chgData name="Apoorva Satija" userId="632ae3ad-75b7-496a-85a5-250849a3b149" providerId="ADAL" clId="{9BEB930D-4F77-4230-B5DC-DA81E02FBCCB}" dt="2022-03-04T10:50:10.597" v="197" actId="1076"/>
        <pc:sldMkLst>
          <pc:docMk/>
          <pc:sldMk cId="98357162" sldId="292"/>
        </pc:sldMkLst>
        <pc:spChg chg="mod">
          <ac:chgData name="Apoorva Satija" userId="632ae3ad-75b7-496a-85a5-250849a3b149" providerId="ADAL" clId="{9BEB930D-4F77-4230-B5DC-DA81E02FBCCB}" dt="2022-03-04T10:48:53.357" v="174" actId="255"/>
          <ac:spMkLst>
            <pc:docMk/>
            <pc:sldMk cId="98357162" sldId="292"/>
            <ac:spMk id="2" creationId="{CBDA09AA-88E6-4376-A7F6-6E52B5E6EF98}"/>
          </ac:spMkLst>
        </pc:spChg>
        <pc:spChg chg="mod">
          <ac:chgData name="Apoorva Satija" userId="632ae3ad-75b7-496a-85a5-250849a3b149" providerId="ADAL" clId="{9BEB930D-4F77-4230-B5DC-DA81E02FBCCB}" dt="2022-03-04T10:49:28.450" v="186" actId="1076"/>
          <ac:spMkLst>
            <pc:docMk/>
            <pc:sldMk cId="98357162" sldId="292"/>
            <ac:spMk id="3" creationId="{05EC8C20-D8FB-48F4-8F7D-525940DAB669}"/>
          </ac:spMkLst>
        </pc:spChg>
        <pc:spChg chg="mod">
          <ac:chgData name="Apoorva Satija" userId="632ae3ad-75b7-496a-85a5-250849a3b149" providerId="ADAL" clId="{9BEB930D-4F77-4230-B5DC-DA81E02FBCCB}" dt="2022-03-04T10:50:04.214" v="196" actId="1076"/>
          <ac:spMkLst>
            <pc:docMk/>
            <pc:sldMk cId="98357162" sldId="292"/>
            <ac:spMk id="4" creationId="{CB27E53B-8E19-4624-B647-85F12DC2A29D}"/>
          </ac:spMkLst>
        </pc:spChg>
        <pc:spChg chg="mod">
          <ac:chgData name="Apoorva Satija" userId="632ae3ad-75b7-496a-85a5-250849a3b149" providerId="ADAL" clId="{9BEB930D-4F77-4230-B5DC-DA81E02FBCCB}" dt="2022-03-04T10:50:10.597" v="197" actId="1076"/>
          <ac:spMkLst>
            <pc:docMk/>
            <pc:sldMk cId="98357162" sldId="292"/>
            <ac:spMk id="202" creationId="{00000000-0000-0000-0000-000000000000}"/>
          </ac:spMkLst>
        </pc:spChg>
      </pc:sldChg>
      <pc:sldChg chg="modSp mod">
        <pc:chgData name="Apoorva Satija" userId="632ae3ad-75b7-496a-85a5-250849a3b149" providerId="ADAL" clId="{9BEB930D-4F77-4230-B5DC-DA81E02FBCCB}" dt="2022-03-04T10:51:03.994" v="225" actId="14100"/>
        <pc:sldMkLst>
          <pc:docMk/>
          <pc:sldMk cId="1135286753" sldId="293"/>
        </pc:sldMkLst>
        <pc:spChg chg="mod">
          <ac:chgData name="Apoorva Satija" userId="632ae3ad-75b7-496a-85a5-250849a3b149" providerId="ADAL" clId="{9BEB930D-4F77-4230-B5DC-DA81E02FBCCB}" dt="2022-03-04T10:50:38.114" v="207" actId="1037"/>
          <ac:spMkLst>
            <pc:docMk/>
            <pc:sldMk cId="1135286753" sldId="293"/>
            <ac:spMk id="8" creationId="{9D324045-ECD7-B046-9886-9BB3ABBFE801}"/>
          </ac:spMkLst>
        </pc:spChg>
        <pc:spChg chg="mod">
          <ac:chgData name="Apoorva Satija" userId="632ae3ad-75b7-496a-85a5-250849a3b149" providerId="ADAL" clId="{9BEB930D-4F77-4230-B5DC-DA81E02FBCCB}" dt="2022-03-04T10:51:03.994" v="225" actId="14100"/>
          <ac:spMkLst>
            <pc:docMk/>
            <pc:sldMk cId="1135286753" sldId="293"/>
            <ac:spMk id="202" creationId="{00000000-0000-0000-0000-000000000000}"/>
          </ac:spMkLst>
        </pc:spChg>
      </pc:sldChg>
      <pc:sldChg chg="addSp delSp modSp mod">
        <pc:chgData name="Apoorva Satija" userId="632ae3ad-75b7-496a-85a5-250849a3b149" providerId="ADAL" clId="{9BEB930D-4F77-4230-B5DC-DA81E02FBCCB}" dt="2022-03-04T10:51:47.129" v="237"/>
        <pc:sldMkLst>
          <pc:docMk/>
          <pc:sldMk cId="62239538" sldId="294"/>
        </pc:sldMkLst>
        <pc:spChg chg="del">
          <ac:chgData name="Apoorva Satija" userId="632ae3ad-75b7-496a-85a5-250849a3b149" providerId="ADAL" clId="{9BEB930D-4F77-4230-B5DC-DA81E02FBCCB}" dt="2022-03-04T10:51:46.193" v="236" actId="478"/>
          <ac:spMkLst>
            <pc:docMk/>
            <pc:sldMk cId="62239538" sldId="294"/>
            <ac:spMk id="10" creationId="{F9A27878-DC54-4660-A065-71B7D2D86566}"/>
          </ac:spMkLst>
        </pc:spChg>
        <pc:spChg chg="add mod">
          <ac:chgData name="Apoorva Satija" userId="632ae3ad-75b7-496a-85a5-250849a3b149" providerId="ADAL" clId="{9BEB930D-4F77-4230-B5DC-DA81E02FBCCB}" dt="2022-03-04T10:51:47.129" v="237"/>
          <ac:spMkLst>
            <pc:docMk/>
            <pc:sldMk cId="62239538" sldId="294"/>
            <ac:spMk id="11" creationId="{A5521F6C-42CF-4C65-80E1-EAD8AA803B33}"/>
          </ac:spMkLst>
        </pc:spChg>
        <pc:spChg chg="mod">
          <ac:chgData name="Apoorva Satija" userId="632ae3ad-75b7-496a-85a5-250849a3b149" providerId="ADAL" clId="{9BEB930D-4F77-4230-B5DC-DA81E02FBCCB}" dt="2022-03-04T10:51:32.751" v="234" actId="14100"/>
          <ac:spMkLst>
            <pc:docMk/>
            <pc:sldMk cId="62239538" sldId="294"/>
            <ac:spMk id="202" creationId="{00000000-0000-0000-0000-000000000000}"/>
          </ac:spMkLst>
        </pc:spChg>
      </pc:sldChg>
      <pc:sldChg chg="addSp delSp modSp mod">
        <pc:chgData name="Apoorva Satija" userId="632ae3ad-75b7-496a-85a5-250849a3b149" providerId="ADAL" clId="{9BEB930D-4F77-4230-B5DC-DA81E02FBCCB}" dt="2022-03-04T10:53:05.811" v="266" actId="1076"/>
        <pc:sldMkLst>
          <pc:docMk/>
          <pc:sldMk cId="192030675" sldId="295"/>
        </pc:sldMkLst>
        <pc:spChg chg="mod">
          <ac:chgData name="Apoorva Satija" userId="632ae3ad-75b7-496a-85a5-250849a3b149" providerId="ADAL" clId="{9BEB930D-4F77-4230-B5DC-DA81E02FBCCB}" dt="2022-03-04T10:51:54.905" v="240" actId="1076"/>
          <ac:spMkLst>
            <pc:docMk/>
            <pc:sldMk cId="192030675" sldId="295"/>
            <ac:spMk id="8" creationId="{A4EF6670-272D-CF43-B103-B2728AD96B4E}"/>
          </ac:spMkLst>
        </pc:spChg>
        <pc:spChg chg="del">
          <ac:chgData name="Apoorva Satija" userId="632ae3ad-75b7-496a-85a5-250849a3b149" providerId="ADAL" clId="{9BEB930D-4F77-4230-B5DC-DA81E02FBCCB}" dt="2022-03-04T10:51:51.059" v="238" actId="478"/>
          <ac:spMkLst>
            <pc:docMk/>
            <pc:sldMk cId="192030675" sldId="295"/>
            <ac:spMk id="10" creationId="{B10778EA-A36A-4A77-9CF1-12CDF8ACEB4B}"/>
          </ac:spMkLst>
        </pc:spChg>
        <pc:spChg chg="add mod">
          <ac:chgData name="Apoorva Satija" userId="632ae3ad-75b7-496a-85a5-250849a3b149" providerId="ADAL" clId="{9BEB930D-4F77-4230-B5DC-DA81E02FBCCB}" dt="2022-03-04T10:51:51.951" v="239"/>
          <ac:spMkLst>
            <pc:docMk/>
            <pc:sldMk cId="192030675" sldId="295"/>
            <ac:spMk id="11" creationId="{AF1E31AE-1513-455C-9569-D3E4695781AD}"/>
          </ac:spMkLst>
        </pc:spChg>
        <pc:spChg chg="mod">
          <ac:chgData name="Apoorva Satija" userId="632ae3ad-75b7-496a-85a5-250849a3b149" providerId="ADAL" clId="{9BEB930D-4F77-4230-B5DC-DA81E02FBCCB}" dt="2022-03-04T10:53:05.811" v="266" actId="1076"/>
          <ac:spMkLst>
            <pc:docMk/>
            <pc:sldMk cId="192030675" sldId="295"/>
            <ac:spMk id="202" creationId="{00000000-0000-0000-0000-000000000000}"/>
          </ac:spMkLst>
        </pc:spChg>
      </pc:sldChg>
      <pc:sldChg chg="addSp delSp modSp mod">
        <pc:chgData name="Apoorva Satija" userId="632ae3ad-75b7-496a-85a5-250849a3b149" providerId="ADAL" clId="{9BEB930D-4F77-4230-B5DC-DA81E02FBCCB}" dt="2022-03-04T10:52:21.505" v="248" actId="478"/>
        <pc:sldMkLst>
          <pc:docMk/>
          <pc:sldMk cId="4219453483" sldId="296"/>
        </pc:sldMkLst>
        <pc:spChg chg="del">
          <ac:chgData name="Apoorva Satija" userId="632ae3ad-75b7-496a-85a5-250849a3b149" providerId="ADAL" clId="{9BEB930D-4F77-4230-B5DC-DA81E02FBCCB}" dt="2022-03-04T10:52:21.505" v="248" actId="478"/>
          <ac:spMkLst>
            <pc:docMk/>
            <pc:sldMk cId="4219453483" sldId="296"/>
            <ac:spMk id="3" creationId="{ADCC89E6-4EF3-4ABF-98D2-7AB5251E058E}"/>
          </ac:spMkLst>
        </pc:spChg>
        <pc:spChg chg="del">
          <ac:chgData name="Apoorva Satija" userId="632ae3ad-75b7-496a-85a5-250849a3b149" providerId="ADAL" clId="{9BEB930D-4F77-4230-B5DC-DA81E02FBCCB}" dt="2022-03-04T10:52:05.458" v="241" actId="478"/>
          <ac:spMkLst>
            <pc:docMk/>
            <pc:sldMk cId="4219453483" sldId="296"/>
            <ac:spMk id="10" creationId="{F8BD32B7-5231-4116-874F-713A1F6EF446}"/>
          </ac:spMkLst>
        </pc:spChg>
        <pc:spChg chg="add mod">
          <ac:chgData name="Apoorva Satija" userId="632ae3ad-75b7-496a-85a5-250849a3b149" providerId="ADAL" clId="{9BEB930D-4F77-4230-B5DC-DA81E02FBCCB}" dt="2022-03-04T10:52:06.391" v="242"/>
          <ac:spMkLst>
            <pc:docMk/>
            <pc:sldMk cId="4219453483" sldId="296"/>
            <ac:spMk id="14" creationId="{13658830-2ADB-47E9-8748-D19DBFB7A7D5}"/>
          </ac:spMkLst>
        </pc:spChg>
        <pc:spChg chg="mod">
          <ac:chgData name="Apoorva Satija" userId="632ae3ad-75b7-496a-85a5-250849a3b149" providerId="ADAL" clId="{9BEB930D-4F77-4230-B5DC-DA81E02FBCCB}" dt="2022-03-04T10:52:20.014" v="247" actId="14100"/>
          <ac:spMkLst>
            <pc:docMk/>
            <pc:sldMk cId="4219453483" sldId="296"/>
            <ac:spMk id="202" creationId="{00000000-0000-0000-0000-000000000000}"/>
          </ac:spMkLst>
        </pc:spChg>
      </pc:sldChg>
    </pc:docChg>
  </pc:docChgLst>
  <pc:docChgLst>
    <pc:chgData name="Apoorva" userId="632ae3ad-75b7-496a-85a5-250849a3b149" providerId="ADAL" clId="{9BEB930D-4F77-4230-B5DC-DA81E02FBCCB}"/>
    <pc:docChg chg="custSel modMainMaster">
      <pc:chgData name="Apoorva" userId="632ae3ad-75b7-496a-85a5-250849a3b149" providerId="ADAL" clId="{9BEB930D-4F77-4230-B5DC-DA81E02FBCCB}" dt="2022-03-06T13:14:16.497" v="27" actId="1076"/>
      <pc:docMkLst>
        <pc:docMk/>
      </pc:docMkLst>
      <pc:sldMasterChg chg="modSldLayout">
        <pc:chgData name="Apoorva" userId="632ae3ad-75b7-496a-85a5-250849a3b149" providerId="ADAL" clId="{9BEB930D-4F77-4230-B5DC-DA81E02FBCCB}" dt="2022-03-06T13:14:16.497" v="27" actId="1076"/>
        <pc:sldMasterMkLst>
          <pc:docMk/>
          <pc:sldMasterMk cId="381626066" sldId="2147483656"/>
        </pc:sldMasterMkLst>
        <pc:sldLayoutChg chg="addSp modSp">
          <pc:chgData name="Apoorva" userId="632ae3ad-75b7-496a-85a5-250849a3b149" providerId="ADAL" clId="{9BEB930D-4F77-4230-B5DC-DA81E02FBCCB}" dt="2022-03-06T13:13:59.800" v="24"/>
          <pc:sldLayoutMkLst>
            <pc:docMk/>
            <pc:sldMasterMk cId="381626066" sldId="2147483656"/>
            <pc:sldLayoutMk cId="2673992419" sldId="2147483663"/>
          </pc:sldLayoutMkLst>
          <pc:spChg chg="add mod">
            <ac:chgData name="Apoorva" userId="632ae3ad-75b7-496a-85a5-250849a3b149" providerId="ADAL" clId="{9BEB930D-4F77-4230-B5DC-DA81E02FBCCB}" dt="2022-03-06T13:13:59.800" v="24"/>
            <ac:spMkLst>
              <pc:docMk/>
              <pc:sldMasterMk cId="381626066" sldId="2147483656"/>
              <pc:sldLayoutMk cId="2673992419" sldId="2147483663"/>
              <ac:spMk id="54" creationId="{D3F4D38D-EB00-44BD-A32A-B491E8F243C2}"/>
            </ac:spMkLst>
          </pc:spChg>
        </pc:sldLayoutChg>
        <pc:sldLayoutChg chg="addSp modSp">
          <pc:chgData name="Apoorva" userId="632ae3ad-75b7-496a-85a5-250849a3b149" providerId="ADAL" clId="{9BEB930D-4F77-4230-B5DC-DA81E02FBCCB}" dt="2022-03-06T13:13:51.178" v="23"/>
          <pc:sldLayoutMkLst>
            <pc:docMk/>
            <pc:sldMasterMk cId="381626066" sldId="2147483656"/>
            <pc:sldLayoutMk cId="3936060231" sldId="2147483665"/>
          </pc:sldLayoutMkLst>
          <pc:spChg chg="add mod">
            <ac:chgData name="Apoorva" userId="632ae3ad-75b7-496a-85a5-250849a3b149" providerId="ADAL" clId="{9BEB930D-4F77-4230-B5DC-DA81E02FBCCB}" dt="2022-03-06T13:13:51.178" v="23"/>
            <ac:spMkLst>
              <pc:docMk/>
              <pc:sldMasterMk cId="381626066" sldId="2147483656"/>
              <pc:sldLayoutMk cId="3936060231" sldId="2147483665"/>
              <ac:spMk id="35" creationId="{491D4A2D-0003-4166-AA7B-9A22B25B3D9A}"/>
            </ac:spMkLst>
          </pc:spChg>
        </pc:sldLayoutChg>
        <pc:sldLayoutChg chg="addSp modSp mod">
          <pc:chgData name="Apoorva" userId="632ae3ad-75b7-496a-85a5-250849a3b149" providerId="ADAL" clId="{9BEB930D-4F77-4230-B5DC-DA81E02FBCCB}" dt="2022-03-06T13:12:57.677" v="1" actId="1076"/>
          <pc:sldLayoutMkLst>
            <pc:docMk/>
            <pc:sldMasterMk cId="381626066" sldId="2147483656"/>
            <pc:sldLayoutMk cId="2028023139" sldId="2147483666"/>
          </pc:sldLayoutMkLst>
          <pc:spChg chg="add mod">
            <ac:chgData name="Apoorva" userId="632ae3ad-75b7-496a-85a5-250849a3b149" providerId="ADAL" clId="{9BEB930D-4F77-4230-B5DC-DA81E02FBCCB}" dt="2022-03-06T13:12:57.677" v="1" actId="1076"/>
            <ac:spMkLst>
              <pc:docMk/>
              <pc:sldMasterMk cId="381626066" sldId="2147483656"/>
              <pc:sldLayoutMk cId="2028023139" sldId="2147483666"/>
              <ac:spMk id="53" creationId="{32DB0CC6-8FB9-4306-8AD4-70ED43411714}"/>
            </ac:spMkLst>
          </pc:spChg>
        </pc:sldLayoutChg>
        <pc:sldLayoutChg chg="addSp modSp">
          <pc:chgData name="Apoorva" userId="632ae3ad-75b7-496a-85a5-250849a3b149" providerId="ADAL" clId="{9BEB930D-4F77-4230-B5DC-DA81E02FBCCB}" dt="2022-03-06T13:13:12.997" v="7"/>
          <pc:sldLayoutMkLst>
            <pc:docMk/>
            <pc:sldMasterMk cId="381626066" sldId="2147483656"/>
            <pc:sldLayoutMk cId="3918128599" sldId="2147483667"/>
          </pc:sldLayoutMkLst>
          <pc:spChg chg="add mod">
            <ac:chgData name="Apoorva" userId="632ae3ad-75b7-496a-85a5-250849a3b149" providerId="ADAL" clId="{9BEB930D-4F77-4230-B5DC-DA81E02FBCCB}" dt="2022-03-06T13:13:12.997" v="7"/>
            <ac:spMkLst>
              <pc:docMk/>
              <pc:sldMasterMk cId="381626066" sldId="2147483656"/>
              <pc:sldLayoutMk cId="3918128599" sldId="2147483667"/>
              <ac:spMk id="47" creationId="{8FFB2E5A-9682-4877-80E2-15DA567E2966}"/>
            </ac:spMkLst>
          </pc:spChg>
        </pc:sldLayoutChg>
        <pc:sldLayoutChg chg="addSp modSp">
          <pc:chgData name="Apoorva" userId="632ae3ad-75b7-496a-85a5-250849a3b149" providerId="ADAL" clId="{9BEB930D-4F77-4230-B5DC-DA81E02FBCCB}" dt="2022-03-06T13:13:17.484" v="10"/>
          <pc:sldLayoutMkLst>
            <pc:docMk/>
            <pc:sldMasterMk cId="381626066" sldId="2147483656"/>
            <pc:sldLayoutMk cId="176119498" sldId="2147483668"/>
          </pc:sldLayoutMkLst>
          <pc:spChg chg="add mod">
            <ac:chgData name="Apoorva" userId="632ae3ad-75b7-496a-85a5-250849a3b149" providerId="ADAL" clId="{9BEB930D-4F77-4230-B5DC-DA81E02FBCCB}" dt="2022-03-06T13:13:17.484" v="10"/>
            <ac:spMkLst>
              <pc:docMk/>
              <pc:sldMasterMk cId="381626066" sldId="2147483656"/>
              <pc:sldLayoutMk cId="176119498" sldId="2147483668"/>
              <ac:spMk id="27" creationId="{C91E864E-A22E-48EB-A330-5EF912E644BE}"/>
            </ac:spMkLst>
          </pc:spChg>
        </pc:sldLayoutChg>
        <pc:sldLayoutChg chg="addSp modSp">
          <pc:chgData name="Apoorva" userId="632ae3ad-75b7-496a-85a5-250849a3b149" providerId="ADAL" clId="{9BEB930D-4F77-4230-B5DC-DA81E02FBCCB}" dt="2022-03-06T13:13:18.532" v="11"/>
          <pc:sldLayoutMkLst>
            <pc:docMk/>
            <pc:sldMasterMk cId="381626066" sldId="2147483656"/>
            <pc:sldLayoutMk cId="1758846901" sldId="2147483669"/>
          </pc:sldLayoutMkLst>
          <pc:spChg chg="add mod">
            <ac:chgData name="Apoorva" userId="632ae3ad-75b7-496a-85a5-250849a3b149" providerId="ADAL" clId="{9BEB930D-4F77-4230-B5DC-DA81E02FBCCB}" dt="2022-03-06T13:13:18.532" v="11"/>
            <ac:spMkLst>
              <pc:docMk/>
              <pc:sldMasterMk cId="381626066" sldId="2147483656"/>
              <pc:sldLayoutMk cId="1758846901" sldId="2147483669"/>
              <ac:spMk id="47" creationId="{CC3E5B14-3B71-4475-A5F9-DAF0839D72FD}"/>
            </ac:spMkLst>
          </pc:spChg>
        </pc:sldLayoutChg>
        <pc:sldLayoutChg chg="addSp modSp">
          <pc:chgData name="Apoorva" userId="632ae3ad-75b7-496a-85a5-250849a3b149" providerId="ADAL" clId="{9BEB930D-4F77-4230-B5DC-DA81E02FBCCB}" dt="2022-03-06T13:13:19.882" v="12"/>
          <pc:sldLayoutMkLst>
            <pc:docMk/>
            <pc:sldMasterMk cId="381626066" sldId="2147483656"/>
            <pc:sldLayoutMk cId="3269445419" sldId="2147483670"/>
          </pc:sldLayoutMkLst>
          <pc:spChg chg="add mod">
            <ac:chgData name="Apoorva" userId="632ae3ad-75b7-496a-85a5-250849a3b149" providerId="ADAL" clId="{9BEB930D-4F77-4230-B5DC-DA81E02FBCCB}" dt="2022-03-06T13:13:19.882" v="12"/>
            <ac:spMkLst>
              <pc:docMk/>
              <pc:sldMasterMk cId="381626066" sldId="2147483656"/>
              <pc:sldLayoutMk cId="3269445419" sldId="2147483670"/>
              <ac:spMk id="23" creationId="{8560A32F-10CF-4750-8AE8-F1F19604E3B6}"/>
            </ac:spMkLst>
          </pc:spChg>
        </pc:sldLayoutChg>
        <pc:sldLayoutChg chg="addSp delSp modSp">
          <pc:chgData name="Apoorva" userId="632ae3ad-75b7-496a-85a5-250849a3b149" providerId="ADAL" clId="{9BEB930D-4F77-4230-B5DC-DA81E02FBCCB}" dt="2022-03-06T13:13:23.843" v="15"/>
          <pc:sldLayoutMkLst>
            <pc:docMk/>
            <pc:sldMasterMk cId="381626066" sldId="2147483656"/>
            <pc:sldLayoutMk cId="2418179442" sldId="2147483671"/>
          </pc:sldLayoutMkLst>
          <pc:spChg chg="add mod">
            <ac:chgData name="Apoorva" userId="632ae3ad-75b7-496a-85a5-250849a3b149" providerId="ADAL" clId="{9BEB930D-4F77-4230-B5DC-DA81E02FBCCB}" dt="2022-03-06T13:13:21.258" v="13"/>
            <ac:spMkLst>
              <pc:docMk/>
              <pc:sldMasterMk cId="381626066" sldId="2147483656"/>
              <pc:sldLayoutMk cId="2418179442" sldId="2147483671"/>
              <ac:spMk id="31" creationId="{DDB57234-6623-4134-B3EE-14459C09AA1F}"/>
            </ac:spMkLst>
          </pc:spChg>
          <pc:spChg chg="add del mod">
            <ac:chgData name="Apoorva" userId="632ae3ad-75b7-496a-85a5-250849a3b149" providerId="ADAL" clId="{9BEB930D-4F77-4230-B5DC-DA81E02FBCCB}" dt="2022-03-06T13:13:23.843" v="15"/>
            <ac:spMkLst>
              <pc:docMk/>
              <pc:sldMasterMk cId="381626066" sldId="2147483656"/>
              <pc:sldLayoutMk cId="2418179442" sldId="2147483671"/>
              <ac:spMk id="32" creationId="{9842CFE0-B25D-4B88-BEE7-4B4B18CAE98F}"/>
            </ac:spMkLst>
          </pc:spChg>
        </pc:sldLayoutChg>
        <pc:sldLayoutChg chg="addSp modSp">
          <pc:chgData name="Apoorva" userId="632ae3ad-75b7-496a-85a5-250849a3b149" providerId="ADAL" clId="{9BEB930D-4F77-4230-B5DC-DA81E02FBCCB}" dt="2022-03-06T13:13:33.166" v="16"/>
          <pc:sldLayoutMkLst>
            <pc:docMk/>
            <pc:sldMasterMk cId="381626066" sldId="2147483656"/>
            <pc:sldLayoutMk cId="1866694840" sldId="2147483672"/>
          </pc:sldLayoutMkLst>
          <pc:spChg chg="add mod">
            <ac:chgData name="Apoorva" userId="632ae3ad-75b7-496a-85a5-250849a3b149" providerId="ADAL" clId="{9BEB930D-4F77-4230-B5DC-DA81E02FBCCB}" dt="2022-03-06T13:13:33.166" v="16"/>
            <ac:spMkLst>
              <pc:docMk/>
              <pc:sldMasterMk cId="381626066" sldId="2147483656"/>
              <pc:sldLayoutMk cId="1866694840" sldId="2147483672"/>
              <ac:spMk id="31" creationId="{72C4D0FE-4DB4-43A8-92A1-2853BAE8B4B3}"/>
            </ac:spMkLst>
          </pc:spChg>
        </pc:sldLayoutChg>
        <pc:sldLayoutChg chg="addSp modSp">
          <pc:chgData name="Apoorva" userId="632ae3ad-75b7-496a-85a5-250849a3b149" providerId="ADAL" clId="{9BEB930D-4F77-4230-B5DC-DA81E02FBCCB}" dt="2022-03-06T13:13:36.150" v="17"/>
          <pc:sldLayoutMkLst>
            <pc:docMk/>
            <pc:sldMasterMk cId="381626066" sldId="2147483656"/>
            <pc:sldLayoutMk cId="1186370367" sldId="2147483676"/>
          </pc:sldLayoutMkLst>
          <pc:spChg chg="add mod">
            <ac:chgData name="Apoorva" userId="632ae3ad-75b7-496a-85a5-250849a3b149" providerId="ADAL" clId="{9BEB930D-4F77-4230-B5DC-DA81E02FBCCB}" dt="2022-03-06T13:13:36.150" v="17"/>
            <ac:spMkLst>
              <pc:docMk/>
              <pc:sldMasterMk cId="381626066" sldId="2147483656"/>
              <pc:sldLayoutMk cId="1186370367" sldId="2147483676"/>
              <ac:spMk id="31" creationId="{C2F7BF3B-6B58-4EFE-AC64-196C6C146571}"/>
            </ac:spMkLst>
          </pc:spChg>
        </pc:sldLayoutChg>
        <pc:sldLayoutChg chg="addSp modSp">
          <pc:chgData name="Apoorva" userId="632ae3ad-75b7-496a-85a5-250849a3b149" providerId="ADAL" clId="{9BEB930D-4F77-4230-B5DC-DA81E02FBCCB}" dt="2022-03-06T13:13:37.578" v="18"/>
          <pc:sldLayoutMkLst>
            <pc:docMk/>
            <pc:sldMasterMk cId="381626066" sldId="2147483656"/>
            <pc:sldLayoutMk cId="139192998" sldId="2147483677"/>
          </pc:sldLayoutMkLst>
          <pc:spChg chg="add mod">
            <ac:chgData name="Apoorva" userId="632ae3ad-75b7-496a-85a5-250849a3b149" providerId="ADAL" clId="{9BEB930D-4F77-4230-B5DC-DA81E02FBCCB}" dt="2022-03-06T13:13:37.578" v="18"/>
            <ac:spMkLst>
              <pc:docMk/>
              <pc:sldMasterMk cId="381626066" sldId="2147483656"/>
              <pc:sldLayoutMk cId="139192998" sldId="2147483677"/>
              <ac:spMk id="25" creationId="{2F55EEA2-4158-46A4-AE51-DED3F0DD3291}"/>
            </ac:spMkLst>
          </pc:spChg>
        </pc:sldLayoutChg>
        <pc:sldLayoutChg chg="addSp modSp">
          <pc:chgData name="Apoorva" userId="632ae3ad-75b7-496a-85a5-250849a3b149" providerId="ADAL" clId="{9BEB930D-4F77-4230-B5DC-DA81E02FBCCB}" dt="2022-03-06T13:13:38.242" v="19"/>
          <pc:sldLayoutMkLst>
            <pc:docMk/>
            <pc:sldMasterMk cId="381626066" sldId="2147483656"/>
            <pc:sldLayoutMk cId="953025951" sldId="2147483678"/>
          </pc:sldLayoutMkLst>
          <pc:spChg chg="add mod">
            <ac:chgData name="Apoorva" userId="632ae3ad-75b7-496a-85a5-250849a3b149" providerId="ADAL" clId="{9BEB930D-4F77-4230-B5DC-DA81E02FBCCB}" dt="2022-03-06T13:13:38.242" v="19"/>
            <ac:spMkLst>
              <pc:docMk/>
              <pc:sldMasterMk cId="381626066" sldId="2147483656"/>
              <pc:sldLayoutMk cId="953025951" sldId="2147483678"/>
              <ac:spMk id="25" creationId="{ED64701A-BEDA-4DEA-9F57-C59E63283311}"/>
            </ac:spMkLst>
          </pc:spChg>
        </pc:sldLayoutChg>
        <pc:sldLayoutChg chg="addSp modSp">
          <pc:chgData name="Apoorva" userId="632ae3ad-75b7-496a-85a5-250849a3b149" providerId="ADAL" clId="{9BEB930D-4F77-4230-B5DC-DA81E02FBCCB}" dt="2022-03-06T13:13:39.444" v="20"/>
          <pc:sldLayoutMkLst>
            <pc:docMk/>
            <pc:sldMasterMk cId="381626066" sldId="2147483656"/>
            <pc:sldLayoutMk cId="1977130840" sldId="2147483679"/>
          </pc:sldLayoutMkLst>
          <pc:spChg chg="add mod">
            <ac:chgData name="Apoorva" userId="632ae3ad-75b7-496a-85a5-250849a3b149" providerId="ADAL" clId="{9BEB930D-4F77-4230-B5DC-DA81E02FBCCB}" dt="2022-03-06T13:13:39.444" v="20"/>
            <ac:spMkLst>
              <pc:docMk/>
              <pc:sldMasterMk cId="381626066" sldId="2147483656"/>
              <pc:sldLayoutMk cId="1977130840" sldId="2147483679"/>
              <ac:spMk id="23" creationId="{D5FA5035-15D6-4316-95F1-751E38A6E207}"/>
            </ac:spMkLst>
          </pc:spChg>
        </pc:sldLayoutChg>
        <pc:sldLayoutChg chg="addSp modSp">
          <pc:chgData name="Apoorva" userId="632ae3ad-75b7-496a-85a5-250849a3b149" providerId="ADAL" clId="{9BEB930D-4F77-4230-B5DC-DA81E02FBCCB}" dt="2022-03-06T13:13:40.508" v="21"/>
          <pc:sldLayoutMkLst>
            <pc:docMk/>
            <pc:sldMasterMk cId="381626066" sldId="2147483656"/>
            <pc:sldLayoutMk cId="3407879494" sldId="2147483680"/>
          </pc:sldLayoutMkLst>
          <pc:spChg chg="add mod">
            <ac:chgData name="Apoorva" userId="632ae3ad-75b7-496a-85a5-250849a3b149" providerId="ADAL" clId="{9BEB930D-4F77-4230-B5DC-DA81E02FBCCB}" dt="2022-03-06T13:13:40.508" v="21"/>
            <ac:spMkLst>
              <pc:docMk/>
              <pc:sldMasterMk cId="381626066" sldId="2147483656"/>
              <pc:sldLayoutMk cId="3407879494" sldId="2147483680"/>
              <ac:spMk id="22" creationId="{0B079D5D-3EC2-4156-80E2-DD45539307D0}"/>
            </ac:spMkLst>
          </pc:spChg>
        </pc:sldLayoutChg>
        <pc:sldLayoutChg chg="addSp modSp">
          <pc:chgData name="Apoorva" userId="632ae3ad-75b7-496a-85a5-250849a3b149" providerId="ADAL" clId="{9BEB930D-4F77-4230-B5DC-DA81E02FBCCB}" dt="2022-03-06T13:13:42.722" v="22"/>
          <pc:sldLayoutMkLst>
            <pc:docMk/>
            <pc:sldMasterMk cId="381626066" sldId="2147483656"/>
            <pc:sldLayoutMk cId="3579314480" sldId="2147483683"/>
          </pc:sldLayoutMkLst>
          <pc:spChg chg="add mod">
            <ac:chgData name="Apoorva" userId="632ae3ad-75b7-496a-85a5-250849a3b149" providerId="ADAL" clId="{9BEB930D-4F77-4230-B5DC-DA81E02FBCCB}" dt="2022-03-06T13:13:42.722" v="22"/>
            <ac:spMkLst>
              <pc:docMk/>
              <pc:sldMasterMk cId="381626066" sldId="2147483656"/>
              <pc:sldLayoutMk cId="3579314480" sldId="2147483683"/>
              <ac:spMk id="24" creationId="{BC06F13D-06E1-43EE-BEE9-5C617EE2565B}"/>
            </ac:spMkLst>
          </pc:spChg>
        </pc:sldLayoutChg>
        <pc:sldLayoutChg chg="addSp modSp">
          <pc:chgData name="Apoorva" userId="632ae3ad-75b7-496a-85a5-250849a3b149" providerId="ADAL" clId="{9BEB930D-4F77-4230-B5DC-DA81E02FBCCB}" dt="2022-03-06T13:13:14.341" v="8"/>
          <pc:sldLayoutMkLst>
            <pc:docMk/>
            <pc:sldMasterMk cId="381626066" sldId="2147483656"/>
            <pc:sldLayoutMk cId="1426813683" sldId="2147483697"/>
          </pc:sldLayoutMkLst>
          <pc:spChg chg="add mod">
            <ac:chgData name="Apoorva" userId="632ae3ad-75b7-496a-85a5-250849a3b149" providerId="ADAL" clId="{9BEB930D-4F77-4230-B5DC-DA81E02FBCCB}" dt="2022-03-06T13:13:14.341" v="8"/>
            <ac:spMkLst>
              <pc:docMk/>
              <pc:sldMasterMk cId="381626066" sldId="2147483656"/>
              <pc:sldLayoutMk cId="1426813683" sldId="2147483697"/>
              <ac:spMk id="49" creationId="{16A6378C-1878-430D-8A15-27071CA978CE}"/>
            </ac:spMkLst>
          </pc:spChg>
        </pc:sldLayoutChg>
        <pc:sldLayoutChg chg="addSp modSp">
          <pc:chgData name="Apoorva" userId="632ae3ad-75b7-496a-85a5-250849a3b149" providerId="ADAL" clId="{9BEB930D-4F77-4230-B5DC-DA81E02FBCCB}" dt="2022-03-06T13:13:16.055" v="9"/>
          <pc:sldLayoutMkLst>
            <pc:docMk/>
            <pc:sldMasterMk cId="381626066" sldId="2147483656"/>
            <pc:sldLayoutMk cId="1314837452" sldId="2147483698"/>
          </pc:sldLayoutMkLst>
          <pc:spChg chg="add mod">
            <ac:chgData name="Apoorva" userId="632ae3ad-75b7-496a-85a5-250849a3b149" providerId="ADAL" clId="{9BEB930D-4F77-4230-B5DC-DA81E02FBCCB}" dt="2022-03-06T13:13:16.055" v="9"/>
            <ac:spMkLst>
              <pc:docMk/>
              <pc:sldMasterMk cId="381626066" sldId="2147483656"/>
              <pc:sldLayoutMk cId="1314837452" sldId="2147483698"/>
              <ac:spMk id="48" creationId="{E83C2720-121D-4BE3-85E1-A883CED2AA5E}"/>
            </ac:spMkLst>
          </pc:spChg>
        </pc:sldLayoutChg>
        <pc:sldLayoutChg chg="delSp modSp mod">
          <pc:chgData name="Apoorva" userId="632ae3ad-75b7-496a-85a5-250849a3b149" providerId="ADAL" clId="{9BEB930D-4F77-4230-B5DC-DA81E02FBCCB}" dt="2022-03-06T13:14:16.497" v="27" actId="1076"/>
          <pc:sldLayoutMkLst>
            <pc:docMk/>
            <pc:sldMasterMk cId="381626066" sldId="2147483656"/>
            <pc:sldLayoutMk cId="386864152" sldId="2147483699"/>
          </pc:sldLayoutMkLst>
          <pc:spChg chg="del">
            <ac:chgData name="Apoorva" userId="632ae3ad-75b7-496a-85a5-250849a3b149" providerId="ADAL" clId="{9BEB930D-4F77-4230-B5DC-DA81E02FBCCB}" dt="2022-03-06T13:14:13.928" v="26" actId="478"/>
            <ac:spMkLst>
              <pc:docMk/>
              <pc:sldMasterMk cId="381626066" sldId="2147483656"/>
              <pc:sldLayoutMk cId="386864152" sldId="2147483699"/>
              <ac:spMk id="29" creationId="{076BFF1E-EBFD-42AE-A5FA-9BE34092D364}"/>
            </ac:spMkLst>
          </pc:spChg>
          <pc:spChg chg="mod">
            <ac:chgData name="Apoorva" userId="632ae3ad-75b7-496a-85a5-250849a3b149" providerId="ADAL" clId="{9BEB930D-4F77-4230-B5DC-DA81E02FBCCB}" dt="2022-03-06T13:14:16.497" v="27" actId="1076"/>
            <ac:spMkLst>
              <pc:docMk/>
              <pc:sldMasterMk cId="381626066" sldId="2147483656"/>
              <pc:sldLayoutMk cId="386864152" sldId="2147483699"/>
              <ac:spMk id="36" creationId="{D9A93D6A-C973-BC4E-B98F-8B1CCAA8533C}"/>
            </ac:spMkLst>
          </pc:spChg>
        </pc:sldLayoutChg>
        <pc:sldLayoutChg chg="addSp modSp mod">
          <pc:chgData name="Apoorva" userId="632ae3ad-75b7-496a-85a5-250849a3b149" providerId="ADAL" clId="{9BEB930D-4F77-4230-B5DC-DA81E02FBCCB}" dt="2022-03-06T13:13:03.349" v="3" actId="1076"/>
          <pc:sldLayoutMkLst>
            <pc:docMk/>
            <pc:sldMasterMk cId="381626066" sldId="2147483656"/>
            <pc:sldLayoutMk cId="176913608" sldId="2147483700"/>
          </pc:sldLayoutMkLst>
          <pc:spChg chg="add mod">
            <ac:chgData name="Apoorva" userId="632ae3ad-75b7-496a-85a5-250849a3b149" providerId="ADAL" clId="{9BEB930D-4F77-4230-B5DC-DA81E02FBCCB}" dt="2022-03-06T13:13:03.349" v="3" actId="1076"/>
            <ac:spMkLst>
              <pc:docMk/>
              <pc:sldMasterMk cId="381626066" sldId="2147483656"/>
              <pc:sldLayoutMk cId="176913608" sldId="2147483700"/>
              <ac:spMk id="53" creationId="{32DB0CC6-8FB9-4306-8AD4-70ED43411714}"/>
            </ac:spMkLst>
          </pc:spChg>
        </pc:sldLayoutChg>
        <pc:sldLayoutChg chg="delSp modSp mod">
          <pc:chgData name="Apoorva" userId="632ae3ad-75b7-496a-85a5-250849a3b149" providerId="ADAL" clId="{9BEB930D-4F77-4230-B5DC-DA81E02FBCCB}" dt="2022-03-06T13:13:11.120" v="6" actId="1076"/>
          <pc:sldLayoutMkLst>
            <pc:docMk/>
            <pc:sldMasterMk cId="381626066" sldId="2147483656"/>
            <pc:sldLayoutMk cId="1574406360" sldId="2147483701"/>
          </pc:sldLayoutMkLst>
          <pc:spChg chg="del">
            <ac:chgData name="Apoorva" userId="632ae3ad-75b7-496a-85a5-250849a3b149" providerId="ADAL" clId="{9BEB930D-4F77-4230-B5DC-DA81E02FBCCB}" dt="2022-03-06T13:13:08.670" v="5"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9BEB930D-4F77-4230-B5DC-DA81E02FBCCB}" dt="2022-03-06T13:13:11.120" v="6" actId="1076"/>
            <ac:spMkLst>
              <pc:docMk/>
              <pc:sldMasterMk cId="381626066" sldId="2147483656"/>
              <pc:sldLayoutMk cId="1574406360" sldId="2147483701"/>
              <ac:spMk id="53" creationId="{8D5B65A5-8D53-4443-BC22-F10A14E6A3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 </a:t>
            </a:r>
            <a:r>
              <a:rPr lang="en-US" sz="2400" b="1" u="sng" dirty="0"/>
              <a:t>(please click on the numbers).</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491D4A2D-0003-4166-AA7B-9A22B25B3D9A}"/>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32DB0CC6-8FB9-4306-8AD4-70ED43411714}"/>
              </a:ext>
            </a:extLst>
          </p:cNvPr>
          <p:cNvSpPr/>
          <p:nvPr userDrawn="1"/>
        </p:nvSpPr>
        <p:spPr>
          <a:xfrm>
            <a:off x="1157570" y="637184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32DB0CC6-8FB9-4306-8AD4-70ED43411714}"/>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0" y="-1"/>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8FFB2E5A-9682-4877-80E2-15DA567E2966}"/>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16A6378C-1878-430D-8A15-27071CA978CE}"/>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E83C2720-121D-4BE3-85E1-A883CED2AA5E}"/>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C91E864E-A22E-48EB-A330-5EF912E644BE}"/>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CC3E5B14-3B71-4475-A5F9-DAF0839D72FD}"/>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8560A32F-10CF-4750-8AE8-F1F19604E3B6}"/>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DDB57234-6623-4134-B3EE-14459C09AA1F}"/>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5" name="Group 24">
            <a:extLst>
              <a:ext uri="{FF2B5EF4-FFF2-40B4-BE49-F238E27FC236}">
                <a16:creationId xmlns:a16="http://schemas.microsoft.com/office/drawing/2014/main" id="{287D5D07-5604-4B0F-8BF1-B04B0CED0B86}"/>
              </a:ext>
            </a:extLst>
          </p:cNvPr>
          <p:cNvGrpSpPr/>
          <p:nvPr/>
        </p:nvGrpSpPr>
        <p:grpSpPr>
          <a:xfrm flipH="1">
            <a:off x="7906886" y="-1122066"/>
            <a:ext cx="6648733" cy="9102608"/>
            <a:chOff x="-2361718" y="-1122066"/>
            <a:chExt cx="6648733" cy="9102608"/>
          </a:xfrm>
          <a:solidFill>
            <a:srgbClr val="E6E6E6"/>
          </a:solidFill>
        </p:grpSpPr>
        <p:sp>
          <p:nvSpPr>
            <p:cNvPr id="26" name="Rectangle 25">
              <a:extLst>
                <a:ext uri="{FF2B5EF4-FFF2-40B4-BE49-F238E27FC236}">
                  <a16:creationId xmlns:a16="http://schemas.microsoft.com/office/drawing/2014/main" id="{93778A86-DEB2-49B2-8041-E66278016899}"/>
                </a:ext>
              </a:extLst>
            </p:cNvPr>
            <p:cNvSpPr/>
            <p:nvPr userDrawn="1"/>
          </p:nvSpPr>
          <p:spPr>
            <a:xfrm>
              <a:off x="-2354946" y="-1122066"/>
              <a:ext cx="6641961"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7" name="Rectangle 26">
              <a:extLst>
                <a:ext uri="{FF2B5EF4-FFF2-40B4-BE49-F238E27FC236}">
                  <a16:creationId xmlns:a16="http://schemas.microsoft.com/office/drawing/2014/main" id="{EACECC08-4A02-40B0-AC44-9AED1EF3A6BA}"/>
                </a:ext>
              </a:extLst>
            </p:cNvPr>
            <p:cNvSpPr/>
            <p:nvPr userDrawn="1"/>
          </p:nvSpPr>
          <p:spPr>
            <a:xfrm>
              <a:off x="-2354947" y="-1"/>
              <a:ext cx="2354949" cy="704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8" name="Rectangle 27">
              <a:extLst>
                <a:ext uri="{FF2B5EF4-FFF2-40B4-BE49-F238E27FC236}">
                  <a16:creationId xmlns:a16="http://schemas.microsoft.com/office/drawing/2014/main" id="{1847FA1E-B14C-493E-879F-685CBCF6D43B}"/>
                </a:ext>
              </a:extLst>
            </p:cNvPr>
            <p:cNvSpPr/>
            <p:nvPr userDrawn="1"/>
          </p:nvSpPr>
          <p:spPr>
            <a:xfrm>
              <a:off x="-2361718" y="6858477"/>
              <a:ext cx="6648732"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grpSp>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72C4D0FE-4DB4-43A8-92A1-2853BAE8B4B3}"/>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C2F7BF3B-6B58-4EFE-AC64-196C6C146571}"/>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2F55EEA2-4158-46A4-AE51-DED3F0DD3291}"/>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ED64701A-BEDA-4DEA-9F57-C59E63283311}"/>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D5FA5035-15D6-4316-95F1-751E38A6E207}"/>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0B079D5D-3EC2-4156-80E2-DD45539307D0}"/>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BC06F13D-06E1-43EE-BEE9-5C617EE2565B}"/>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D3F4D38D-EB00-44BD-A32A-B491E8F243C2}"/>
              </a:ext>
            </a:extLst>
          </p:cNvPr>
          <p:cNvSpPr/>
          <p:nvPr userDrawn="1"/>
        </p:nvSpPr>
        <p:spPr>
          <a:xfrm>
            <a:off x="1199621" y="6400010"/>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0" y="0"/>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3" Type="http://schemas.openxmlformats.org/officeDocument/2006/relationships/image" Target="../media/image53.png"/><Relationship Id="rId7" Type="http://schemas.openxmlformats.org/officeDocument/2006/relationships/slide" Target="slide11.xml"/><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slide" Target="slide21.xml"/><Relationship Id="rId1" Type="http://schemas.openxmlformats.org/officeDocument/2006/relationships/slideLayout" Target="../slideLayouts/slideLayout10.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image" Target="../media/image56.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slide" Target="slide13.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591888"/>
            <a:ext cx="5633085" cy="492443"/>
          </a:xfrm>
        </p:spPr>
        <p:txBody>
          <a:bodyPr/>
          <a:lstStyle/>
          <a:p>
            <a:r>
              <a:rPr lang="en-US" sz="3200" dirty="0" err="1">
                <a:solidFill>
                  <a:schemeClr val="bg1"/>
                </a:solidFill>
              </a:rPr>
              <a:t>Comece</a:t>
            </a:r>
            <a:r>
              <a:rPr lang="en-US" sz="3200" dirty="0">
                <a:solidFill>
                  <a:schemeClr val="bg1"/>
                </a:solidFill>
              </a:rPr>
              <a:t> </a:t>
            </a:r>
            <a:r>
              <a:rPr lang="en-US" sz="3200" dirty="0" err="1">
                <a:solidFill>
                  <a:schemeClr val="bg1"/>
                </a:solidFill>
              </a:rPr>
              <a:t>Cedo</a:t>
            </a:r>
            <a:r>
              <a:rPr lang="en-US" sz="3200" dirty="0">
                <a:solidFill>
                  <a:schemeClr val="bg1"/>
                </a:solidFill>
              </a:rPr>
              <a:t> </a:t>
            </a:r>
            <a:endParaRPr lang="en-US" sz="3600" dirty="0">
              <a:solidFill>
                <a:schemeClr val="bg1"/>
              </a:solidFill>
            </a:endParaRPr>
          </a:p>
        </p:txBody>
      </p:sp>
      <p:sp>
        <p:nvSpPr>
          <p:cNvPr id="67" name="Google Shape;67;p1"/>
          <p:cNvSpPr txBox="1">
            <a:spLocks noGrp="1"/>
          </p:cNvSpPr>
          <p:nvPr>
            <p:ph type="body" sz="quarter" idx="11"/>
          </p:nvPr>
        </p:nvSpPr>
        <p:spPr>
          <a:xfrm>
            <a:off x="157161" y="2354651"/>
            <a:ext cx="5633085" cy="1760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4400" b="1" dirty="0" err="1">
                <a:gradFill>
                  <a:gsLst>
                    <a:gs pos="0">
                      <a:schemeClr val="accent2"/>
                    </a:gs>
                    <a:gs pos="100000">
                      <a:schemeClr val="accent4"/>
                    </a:gs>
                  </a:gsLst>
                  <a:lin ang="0" scaled="0"/>
                </a:gradFill>
              </a:rPr>
              <a:t>Dia</a:t>
            </a:r>
            <a:r>
              <a:rPr lang="en-US" sz="4400" b="1" dirty="0">
                <a:gradFill>
                  <a:gsLst>
                    <a:gs pos="0">
                      <a:schemeClr val="accent2"/>
                    </a:gs>
                    <a:gs pos="100000">
                      <a:schemeClr val="accent4"/>
                    </a:gs>
                  </a:gsLst>
                  <a:lin ang="0" scaled="0"/>
                </a:gradFill>
              </a:rPr>
              <a:t> </a:t>
            </a:r>
            <a:r>
              <a:rPr lang="en-US" sz="4400" b="1" dirty="0" err="1">
                <a:gradFill>
                  <a:gsLst>
                    <a:gs pos="0">
                      <a:schemeClr val="accent2"/>
                    </a:gs>
                    <a:gs pos="100000">
                      <a:schemeClr val="accent4"/>
                    </a:gs>
                  </a:gsLst>
                  <a:lin ang="0" scaled="0"/>
                </a:gradFill>
              </a:rPr>
              <a:t>Internacional</a:t>
            </a:r>
            <a:r>
              <a:rPr lang="en-US" sz="4400" b="1" dirty="0">
                <a:gradFill>
                  <a:gsLst>
                    <a:gs pos="0">
                      <a:schemeClr val="accent2"/>
                    </a:gs>
                    <a:gs pos="100000">
                      <a:schemeClr val="accent4"/>
                    </a:gs>
                  </a:gsLst>
                  <a:lin ang="0" scaled="0"/>
                </a:gradFill>
              </a:rPr>
              <a:t> Da Mulher</a:t>
            </a:r>
          </a:p>
          <a:p>
            <a:pPr marL="0" lvl="0" indent="0" algn="l" rtl="0">
              <a:lnSpc>
                <a:spcPct val="90000"/>
              </a:lnSpc>
              <a:spcBef>
                <a:spcPts val="0"/>
              </a:spcBef>
              <a:spcAft>
                <a:spcPts val="0"/>
              </a:spcAft>
              <a:buClr>
                <a:schemeClr val="lt1"/>
              </a:buClr>
              <a:buSzPts val="2400"/>
              <a:buNone/>
            </a:pPr>
            <a:r>
              <a:rPr lang="en-US" sz="4400" b="1" dirty="0">
                <a:gradFill>
                  <a:gsLst>
                    <a:gs pos="0">
                      <a:schemeClr val="accent2"/>
                    </a:gs>
                    <a:gs pos="100000">
                      <a:schemeClr val="accent4"/>
                    </a:gs>
                  </a:gsLst>
                  <a:lin ang="0" scaled="0"/>
                </a:gradFill>
              </a:rPr>
              <a:t>2022</a:t>
            </a:r>
            <a:endParaRPr sz="4400" b="1" dirty="0">
              <a:gradFill>
                <a:gsLst>
                  <a:gs pos="0">
                    <a:schemeClr val="accent2"/>
                  </a:gs>
                  <a:gs pos="100000">
                    <a:schemeClr val="accent4"/>
                  </a:gs>
                </a:gsLst>
                <a:lin ang="0" scaled="0"/>
              </a:gra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428625" y="3617407"/>
            <a:ext cx="5667375" cy="187138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pt-BR" sz="2800" dirty="0"/>
              <a:t>Quando você falha em um teste - o que você diz a si mesmo?</a:t>
            </a:r>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597498" y="4347407"/>
            <a:ext cx="1788247"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400" dirty="0" err="1">
                <a:solidFill>
                  <a:schemeClr val="accent3"/>
                </a:solidFill>
              </a:rPr>
              <a:t>Pergunte</a:t>
            </a:r>
            <a:r>
              <a:rPr lang="en-US" sz="2400" dirty="0">
                <a:solidFill>
                  <a:schemeClr val="accent3"/>
                </a:solidFill>
              </a:rPr>
              <a:t> a </a:t>
            </a:r>
            <a:r>
              <a:rPr lang="en-US" sz="2400" dirty="0" err="1">
                <a:solidFill>
                  <a:schemeClr val="accent3"/>
                </a:solidFill>
              </a:rPr>
              <a:t>si</a:t>
            </a:r>
            <a:r>
              <a:rPr lang="en-US" sz="2400" dirty="0">
                <a:solidFill>
                  <a:schemeClr val="accent3"/>
                </a:solidFill>
              </a:rPr>
              <a:t> </a:t>
            </a:r>
            <a:r>
              <a:rPr lang="en-US" sz="2400" dirty="0" err="1">
                <a:solidFill>
                  <a:schemeClr val="accent3"/>
                </a:solidFill>
              </a:rPr>
              <a:t>mesmo</a:t>
            </a:r>
            <a:r>
              <a:rPr lang="en-US" sz="2400" dirty="0">
                <a:solidFill>
                  <a:schemeClr val="accent3"/>
                </a:solidFill>
              </a:rPr>
              <a:t> ​</a:t>
            </a: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560934" y="573894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502344" y="3738021"/>
            <a:ext cx="6579660" cy="1822851"/>
          </a:xfrm>
          <a:prstGeom prst="rect">
            <a:avLst/>
          </a:prstGeom>
          <a:noFill/>
          <a:ln>
            <a:noFill/>
          </a:ln>
        </p:spPr>
        <p:txBody>
          <a:bodyPr spcFirstLastPara="1" wrap="square" lIns="91425" tIns="45700" rIns="91425" bIns="45700" anchor="ctr" anchorCtr="0">
            <a:normAutofit/>
          </a:bodyPr>
          <a:lstStyle/>
          <a:p>
            <a:pPr algn="ctr">
              <a:spcBef>
                <a:spcPts val="0"/>
              </a:spcBef>
              <a:buClr>
                <a:schemeClr val="dk1"/>
              </a:buClr>
              <a:buSzPts val="2800"/>
            </a:pPr>
            <a:r>
              <a:rPr lang="pt-BR" sz="2800" dirty="0"/>
              <a:t>Engenheiros de software em empresas de tecnologia sabiam desde a infância que isso é o que farão quando crescerem​</a:t>
            </a:r>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524917" y="4418214"/>
            <a:ext cx="2033421" cy="71814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600" dirty="0" err="1">
                <a:solidFill>
                  <a:schemeClr val="accent2"/>
                </a:solidFill>
              </a:rPr>
              <a:t>Verdadeiro</a:t>
            </a:r>
            <a:r>
              <a:rPr lang="en-US" sz="2600" dirty="0">
                <a:solidFill>
                  <a:schemeClr val="accent2"/>
                </a:solidFill>
              </a:rPr>
              <a:t> / </a:t>
            </a:r>
            <a:r>
              <a:rPr lang="en-US" sz="2600" dirty="0" err="1">
                <a:solidFill>
                  <a:schemeClr val="accent2"/>
                </a:solidFill>
              </a:rPr>
              <a:t>Falso</a:t>
            </a:r>
            <a:r>
              <a:rPr lang="en-US" sz="2600" dirty="0">
                <a:solidFill>
                  <a:schemeClr val="accent2"/>
                </a:solidFill>
              </a:rPr>
              <a:t>​</a:t>
            </a: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546897" y="5874535"/>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58099" y="4421124"/>
            <a:ext cx="1514475" cy="430887"/>
          </a:xfrm>
        </p:spPr>
        <p:txBody>
          <a:bodyPr/>
          <a:lstStyle/>
          <a:p>
            <a:pPr algn="r"/>
            <a:r>
              <a:rPr lang="en-US" sz="2800" b="1" i="0" u="none" strike="noStrike" dirty="0" err="1">
                <a:solidFill>
                  <a:schemeClr val="accent4"/>
                </a:solidFill>
                <a:effectLst/>
                <a:cs typeface="Century Gothic" panose="020B0502020202020204" pitchFamily="34" charset="0"/>
              </a:rPr>
              <a:t>Pense</a:t>
            </a:r>
            <a:r>
              <a:rPr lang="en-US" sz="2800" b="1" i="0" u="none" strike="noStrike" dirty="0">
                <a:solidFill>
                  <a:schemeClr val="accent4"/>
                </a:solidFill>
                <a:effectLst/>
                <a:cs typeface="Century Gothic" panose="020B0502020202020204" pitchFamily="34" charset="0"/>
              </a:rPr>
              <a:t>​…</a:t>
            </a:r>
            <a:endParaRPr lang="en-US" sz="4800" dirty="0">
              <a:solidFill>
                <a:schemeClr val="accent4"/>
              </a:solidFill>
            </a:endParaRPr>
          </a:p>
        </p:txBody>
      </p:sp>
      <p:sp>
        <p:nvSpPr>
          <p:cNvPr id="202" name="Google Shape;202;p16"/>
          <p:cNvSpPr txBox="1">
            <a:spLocks noGrp="1"/>
          </p:cNvSpPr>
          <p:nvPr>
            <p:ph type="body" idx="4294967295"/>
          </p:nvPr>
        </p:nvSpPr>
        <p:spPr>
          <a:xfrm>
            <a:off x="298501" y="3738022"/>
            <a:ext cx="6872288" cy="1984248"/>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100000"/>
              </a:lnSpc>
              <a:spcBef>
                <a:spcPts val="0"/>
              </a:spcBef>
              <a:spcAft>
                <a:spcPts val="0"/>
              </a:spcAft>
              <a:buClr>
                <a:schemeClr val="dk1"/>
              </a:buClr>
              <a:buSzPts val="2800"/>
              <a:buNone/>
            </a:pPr>
            <a:r>
              <a:rPr lang="pt-BR" sz="3000" dirty="0"/>
              <a:t>Que conselho você daria a um amigo que pensa que falhou em um teste porque simplesmente não tem o que é preciso?​</a:t>
            </a:r>
          </a:p>
          <a:p>
            <a:pPr marL="0" lvl="0" indent="0" algn="ctr" rtl="0">
              <a:lnSpc>
                <a:spcPct val="100000"/>
              </a:lnSpc>
              <a:spcBef>
                <a:spcPts val="0"/>
              </a:spcBef>
              <a:spcAft>
                <a:spcPts val="0"/>
              </a:spcAft>
              <a:buClr>
                <a:schemeClr val="dk1"/>
              </a:buClr>
              <a:buSzPts val="2800"/>
              <a:buNone/>
            </a:pPr>
            <a:r>
              <a:rPr lang="pt-BR" sz="3000" dirty="0"/>
              <a:t>​</a:t>
            </a:r>
            <a:endParaRPr lang="ar-AE" sz="3000" dirty="0"/>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717673" y="5722269"/>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00964" y="4460480"/>
            <a:ext cx="1557338" cy="430887"/>
          </a:xfrm>
        </p:spPr>
        <p:txBody>
          <a:bodyPr/>
          <a:lstStyle/>
          <a:p>
            <a:r>
              <a:rPr lang="en-US" sz="2800" b="1" i="0" u="none" strike="noStrike" dirty="0" err="1">
                <a:solidFill>
                  <a:srgbClr val="DB5C55"/>
                </a:solidFill>
                <a:effectLst/>
                <a:cs typeface="Century Gothic" panose="020B0502020202020204" pitchFamily="34" charset="0"/>
              </a:rPr>
              <a:t>Pergunta</a:t>
            </a:r>
            <a:r>
              <a:rPr lang="en-US" sz="2800" b="1" i="0" u="none" strike="noStrike" dirty="0">
                <a:solidFill>
                  <a:srgbClr val="DB5C55"/>
                </a:solidFill>
                <a:effectLst/>
                <a:cs typeface="Century Gothic" panose="020B0502020202020204" pitchFamily="34" charset="0"/>
              </a:rPr>
              <a:t>​</a:t>
            </a:r>
            <a:endParaRPr lang="en-US" sz="4800" dirty="0">
              <a:solidFill>
                <a:schemeClr val="accent3"/>
              </a:solidFill>
            </a:endParaRPr>
          </a:p>
        </p:txBody>
      </p:sp>
      <p:sp>
        <p:nvSpPr>
          <p:cNvPr id="202" name="Google Shape;202;p16"/>
          <p:cNvSpPr txBox="1">
            <a:spLocks noGrp="1"/>
          </p:cNvSpPr>
          <p:nvPr>
            <p:ph type="body" idx="4294967295"/>
          </p:nvPr>
        </p:nvSpPr>
        <p:spPr>
          <a:xfrm>
            <a:off x="534924" y="3653448"/>
            <a:ext cx="6337363" cy="20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pt-BR" sz="2800" dirty="0"/>
              <a:t>Você conhece pessoalmente mulheres que trabalham na indústria de tecnologia?​</a:t>
            </a:r>
          </a:p>
          <a:p>
            <a:pPr marL="0" lvl="0" indent="0" algn="ctr" rtl="0">
              <a:lnSpc>
                <a:spcPct val="100000"/>
              </a:lnSpc>
              <a:spcBef>
                <a:spcPts val="0"/>
              </a:spcBef>
              <a:spcAft>
                <a:spcPts val="0"/>
              </a:spcAft>
              <a:buClr>
                <a:schemeClr val="dk1"/>
              </a:buClr>
              <a:buSzPts val="2800"/>
              <a:buNone/>
            </a:pPr>
            <a:endParaRPr lang="pt-BR" sz="2800" dirty="0"/>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546897" y="579542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928688" y="3738022"/>
            <a:ext cx="5516831" cy="1673448"/>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0"/>
              </a:spcBef>
              <a:spcAft>
                <a:spcPts val="0"/>
              </a:spcAft>
              <a:buClr>
                <a:schemeClr val="dk1"/>
              </a:buClr>
              <a:buSzPts val="2800"/>
              <a:buNone/>
            </a:pPr>
            <a:r>
              <a:rPr lang="pt-BR" sz="2800" dirty="0"/>
              <a:t>O que você pode dizer a si mesmo quando tenta algo novo e não acerta imediatamente​</a:t>
            </a:r>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898648" y="576330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2" name="Title 1">
            <a:extLst>
              <a:ext uri="{FF2B5EF4-FFF2-40B4-BE49-F238E27FC236}">
                <a16:creationId xmlns:a16="http://schemas.microsoft.com/office/drawing/2014/main" id="{09E298E4-6F90-4F63-9F84-7594BDE1C9EB}"/>
              </a:ext>
            </a:extLst>
          </p:cNvPr>
          <p:cNvSpPr>
            <a:spLocks noGrp="1"/>
          </p:cNvSpPr>
          <p:nvPr>
            <p:ph type="title"/>
          </p:nvPr>
        </p:nvSpPr>
        <p:spPr>
          <a:xfrm>
            <a:off x="7658099" y="4421124"/>
            <a:ext cx="1514475" cy="430887"/>
          </a:xfrm>
        </p:spPr>
        <p:txBody>
          <a:bodyPr/>
          <a:lstStyle/>
          <a:p>
            <a:pPr algn="r"/>
            <a:r>
              <a:rPr lang="en-US" sz="2800" b="1" i="0" u="none" strike="noStrike" dirty="0" err="1">
                <a:solidFill>
                  <a:schemeClr val="accent4"/>
                </a:solidFill>
                <a:effectLst/>
                <a:cs typeface="Century Gothic" panose="020B0502020202020204" pitchFamily="34" charset="0"/>
              </a:rPr>
              <a:t>Pense</a:t>
            </a:r>
            <a:r>
              <a:rPr lang="en-US" sz="2800" b="1" i="0" u="none" strike="noStrike" dirty="0">
                <a:solidFill>
                  <a:schemeClr val="accent4"/>
                </a:solidFill>
                <a:effectLst/>
                <a:cs typeface="Century Gothic" panose="020B0502020202020204" pitchFamily="34" charset="0"/>
              </a:rPr>
              <a:t>​…</a:t>
            </a:r>
            <a:endParaRPr lang="en-US" sz="4800" dirty="0">
              <a:solidFill>
                <a:schemeClr val="accent4"/>
              </a:solidFill>
            </a:endParaRP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70281" y="4059557"/>
            <a:ext cx="1468503" cy="1115947"/>
          </a:xfrm>
        </p:spPr>
        <p:txBody>
          <a:bodyPr/>
          <a:lstStyle/>
          <a:p>
            <a:pPr algn="ctr">
              <a:lnSpc>
                <a:spcPts val="2960"/>
              </a:lnSpc>
            </a:pPr>
            <a:r>
              <a:rPr lang="en-US" sz="1800" b="1" i="0" dirty="0" err="1">
                <a:solidFill>
                  <a:schemeClr val="accent2"/>
                </a:solidFill>
                <a:effectLst/>
                <a:cs typeface="Century Gothic" panose="020B0502020202020204" pitchFamily="34" charset="0"/>
              </a:rPr>
              <a:t>Adivinhe</a:t>
            </a:r>
            <a:r>
              <a:rPr lang="en-US" sz="1800" b="1" i="0" dirty="0">
                <a:solidFill>
                  <a:schemeClr val="accent2"/>
                </a:solidFill>
                <a:effectLst/>
                <a:cs typeface="Century Gothic" panose="020B0502020202020204" pitchFamily="34" charset="0"/>
              </a:rPr>
              <a:t> a </a:t>
            </a:r>
            <a:r>
              <a:rPr lang="en-US" sz="1800" b="1" i="0" dirty="0" err="1">
                <a:solidFill>
                  <a:schemeClr val="accent2"/>
                </a:solidFill>
                <a:effectLst/>
                <a:cs typeface="Century Gothic" panose="020B0502020202020204" pitchFamily="34" charset="0"/>
              </a:rPr>
              <a:t>resposta</a:t>
            </a:r>
            <a:r>
              <a:rPr lang="en-US" sz="1800" b="1" i="0" dirty="0">
                <a:solidFill>
                  <a:schemeClr val="accent2"/>
                </a:solidFill>
                <a:effectLst/>
                <a:cs typeface="Century Gothic" panose="020B0502020202020204" pitchFamily="34" charset="0"/>
              </a:rPr>
              <a:t> </a:t>
            </a:r>
            <a:r>
              <a:rPr lang="en-US" sz="1800" b="1" i="0" dirty="0" err="1">
                <a:solidFill>
                  <a:schemeClr val="accent2"/>
                </a:solidFill>
                <a:effectLst/>
                <a:cs typeface="Century Gothic" panose="020B0502020202020204" pitchFamily="34" charset="0"/>
              </a:rPr>
              <a:t>certa</a:t>
            </a:r>
            <a:r>
              <a:rPr lang="en-US" sz="1800" b="1" i="0" dirty="0">
                <a:solidFill>
                  <a:schemeClr val="accent2"/>
                </a:solidFill>
                <a:effectLst/>
                <a:cs typeface="Century Gothic" panose="020B0502020202020204" pitchFamily="34" charset="0"/>
              </a:rPr>
              <a:t>​</a:t>
            </a:r>
            <a:endParaRPr lang="en-US" dirty="0">
              <a:solidFill>
                <a:schemeClr val="accent2"/>
              </a:solidFill>
            </a:endParaRPr>
          </a:p>
        </p:txBody>
      </p:sp>
      <p:sp>
        <p:nvSpPr>
          <p:cNvPr id="202" name="Google Shape;202;p16"/>
          <p:cNvSpPr txBox="1">
            <a:spLocks noGrp="1"/>
          </p:cNvSpPr>
          <p:nvPr>
            <p:ph type="body" idx="4294967295"/>
          </p:nvPr>
        </p:nvSpPr>
        <p:spPr>
          <a:xfrm>
            <a:off x="610362" y="3545604"/>
            <a:ext cx="5485638" cy="1434630"/>
          </a:xfrm>
          <a:prstGeom prst="rect">
            <a:avLst/>
          </a:prstGeom>
          <a:noFill/>
          <a:ln>
            <a:noFill/>
          </a:ln>
        </p:spPr>
        <p:txBody>
          <a:bodyPr spcFirstLastPara="1" wrap="square" lIns="91425" tIns="45700" rIns="91425" bIns="45700" anchor="ctr" anchorCtr="0">
            <a:normAutofit/>
          </a:bodyPr>
          <a:lstStyle/>
          <a:p>
            <a:pPr marL="0" lvl="0" indent="0" rtl="0">
              <a:lnSpc>
                <a:spcPct val="120000"/>
              </a:lnSpc>
              <a:spcBef>
                <a:spcPts val="0"/>
              </a:spcBef>
              <a:spcAft>
                <a:spcPts val="0"/>
              </a:spcAft>
              <a:buClr>
                <a:schemeClr val="dk1"/>
              </a:buClr>
              <a:buSzPct val="100000"/>
              <a:buNone/>
            </a:pPr>
            <a:r>
              <a:rPr lang="pt-BR" sz="2400" dirty="0"/>
              <a:t>Quantas mulheres trabalham como engenheiras em empresas de tecnologia?</a:t>
            </a:r>
            <a:endParaRPr lang="en-US" sz="2400" dirty="0"/>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2953216" y="5065962"/>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4553824" y="586707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1" name="TextBox 10">
            <a:extLst>
              <a:ext uri="{FF2B5EF4-FFF2-40B4-BE49-F238E27FC236}">
                <a16:creationId xmlns:a16="http://schemas.microsoft.com/office/drawing/2014/main" id="{A83EDA73-F24D-43E3-A048-4A62DF9D89D1}"/>
              </a:ext>
            </a:extLst>
          </p:cNvPr>
          <p:cNvSpPr txBox="1"/>
          <p:nvPr/>
        </p:nvSpPr>
        <p:spPr>
          <a:xfrm>
            <a:off x="943360" y="5065962"/>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1) 1:10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2) 1:4</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834289" y="4178308"/>
            <a:ext cx="1309711" cy="997196"/>
          </a:xfrm>
        </p:spPr>
        <p:txBody>
          <a:bodyPr/>
          <a:lstStyle/>
          <a:p>
            <a:pPr marL="0" lvl="0" indent="0" algn="ctr" rtl="0">
              <a:lnSpc>
                <a:spcPct val="90000"/>
              </a:lnSpc>
              <a:spcBef>
                <a:spcPts val="0"/>
              </a:spcBef>
              <a:spcAft>
                <a:spcPts val="0"/>
              </a:spcAft>
              <a:buClr>
                <a:srgbClr val="DB5C55"/>
              </a:buClr>
              <a:buSzPts val="3200"/>
              <a:buNone/>
            </a:pPr>
            <a:r>
              <a:rPr lang="en-US" sz="2400" b="1" i="0" dirty="0">
                <a:solidFill>
                  <a:srgbClr val="DB5C55"/>
                </a:solidFill>
                <a:effectLst/>
                <a:cs typeface="Century Gothic" panose="020B0502020202020204" pitchFamily="34" charset="0"/>
              </a:rPr>
              <a:t>O que </a:t>
            </a:r>
            <a:r>
              <a:rPr lang="en-US" sz="2400" b="1" i="0" dirty="0" err="1">
                <a:solidFill>
                  <a:srgbClr val="DB5C55"/>
                </a:solidFill>
                <a:effectLst/>
                <a:cs typeface="Century Gothic" panose="020B0502020202020204" pitchFamily="34" charset="0"/>
              </a:rPr>
              <a:t>você</a:t>
            </a:r>
            <a:r>
              <a:rPr lang="en-US" sz="2400" b="1" i="0" dirty="0">
                <a:solidFill>
                  <a:srgbClr val="DB5C55"/>
                </a:solidFill>
                <a:effectLst/>
                <a:cs typeface="Century Gothic" panose="020B0502020202020204" pitchFamily="34" charset="0"/>
              </a:rPr>
              <a:t> </a:t>
            </a:r>
            <a:r>
              <a:rPr lang="en-US" sz="2400" b="1" i="0" dirty="0" err="1">
                <a:solidFill>
                  <a:srgbClr val="DB5C55"/>
                </a:solidFill>
                <a:effectLst/>
                <a:cs typeface="Century Gothic" panose="020B0502020202020204" pitchFamily="34" charset="0"/>
              </a:rPr>
              <a:t>acha</a:t>
            </a:r>
            <a:r>
              <a:rPr lang="en-US" sz="2400" b="1" i="0" dirty="0">
                <a:solidFill>
                  <a:srgbClr val="DB5C55"/>
                </a:solidFill>
                <a:effectLst/>
                <a:cs typeface="Century Gothic" panose="020B0502020202020204" pitchFamily="34" charset="0"/>
              </a:rPr>
              <a:t>? ​</a:t>
            </a:r>
            <a:endParaRPr lang="en-US" sz="2400" dirty="0">
              <a:solidFill>
                <a:schemeClr val="accent3"/>
              </a:solidFill>
            </a:endParaRPr>
          </a:p>
        </p:txBody>
      </p:sp>
      <p:sp>
        <p:nvSpPr>
          <p:cNvPr id="202" name="Google Shape;202;p16"/>
          <p:cNvSpPr txBox="1">
            <a:spLocks noGrp="1"/>
          </p:cNvSpPr>
          <p:nvPr>
            <p:ph type="body" idx="4294967295"/>
          </p:nvPr>
        </p:nvSpPr>
        <p:spPr>
          <a:xfrm>
            <a:off x="790191" y="3568875"/>
            <a:ext cx="5759535" cy="1174698"/>
          </a:xfrm>
          <a:prstGeom prst="rect">
            <a:avLst/>
          </a:prstGeom>
          <a:noFill/>
          <a:ln>
            <a:noFill/>
          </a:ln>
        </p:spPr>
        <p:txBody>
          <a:bodyPr spcFirstLastPara="1" wrap="square" lIns="91425" tIns="45700" rIns="91425" bIns="45700" anchor="ctr" anchorCtr="0">
            <a:normAutofit fontScale="92500" lnSpcReduction="20000"/>
          </a:bodyPr>
          <a:lstStyle/>
          <a:p>
            <a:pPr marL="0" lvl="0" indent="0" rtl="0">
              <a:lnSpc>
                <a:spcPct val="110000"/>
              </a:lnSpc>
              <a:spcBef>
                <a:spcPts val="0"/>
              </a:spcBef>
              <a:spcAft>
                <a:spcPts val="0"/>
              </a:spcAft>
              <a:buClr>
                <a:schemeClr val="dk1"/>
              </a:buClr>
              <a:buSzPct val="100000"/>
              <a:buNone/>
            </a:pPr>
            <a:r>
              <a:rPr lang="pt-BR" sz="2800" dirty="0"/>
              <a:t>Em qual desses campos você só terá sucesso se tiver nascido com o talento certo? </a:t>
            </a:r>
            <a:endParaRPr lang="en-US" sz="1800"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6096000" y="589612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3" name="TextBox 2">
            <a:extLst>
              <a:ext uri="{FF2B5EF4-FFF2-40B4-BE49-F238E27FC236}">
                <a16:creationId xmlns:a16="http://schemas.microsoft.com/office/drawing/2014/main" id="{05EC8C20-D8FB-48F4-8F7D-525940DAB669}"/>
              </a:ext>
            </a:extLst>
          </p:cNvPr>
          <p:cNvSpPr txBox="1"/>
          <p:nvPr/>
        </p:nvSpPr>
        <p:spPr>
          <a:xfrm>
            <a:off x="790191" y="4986228"/>
            <a:ext cx="2432131" cy="830997"/>
          </a:xfrm>
          <a:prstGeom prst="rect">
            <a:avLst/>
          </a:prstGeom>
          <a:noFill/>
        </p:spPr>
        <p:txBody>
          <a:bodyPr wrap="square" rtlCol="0">
            <a:spAutoFit/>
          </a:bodyPr>
          <a:lstStyle/>
          <a:p>
            <a:r>
              <a:rPr lang="en-US" sz="2400" dirty="0">
                <a:solidFill>
                  <a:schemeClr val="bg1"/>
                </a:solidFill>
              </a:rPr>
              <a:t>A. </a:t>
            </a:r>
            <a:r>
              <a:rPr lang="en-US" sz="2400" dirty="0" err="1">
                <a:solidFill>
                  <a:schemeClr val="bg1"/>
                </a:solidFill>
              </a:rPr>
              <a:t>Matemática</a:t>
            </a:r>
            <a:r>
              <a:rPr lang="en-US" sz="2400" dirty="0">
                <a:solidFill>
                  <a:schemeClr val="bg1"/>
                </a:solidFill>
              </a:rPr>
              <a:t>​</a:t>
            </a:r>
          </a:p>
          <a:p>
            <a:r>
              <a:rPr lang="en-US" sz="2400" dirty="0">
                <a:solidFill>
                  <a:schemeClr val="bg1"/>
                </a:solidFill>
              </a:rPr>
              <a:t>B. </a:t>
            </a:r>
            <a:r>
              <a:rPr lang="en-US" sz="2400" dirty="0" err="1">
                <a:solidFill>
                  <a:schemeClr val="bg1"/>
                </a:solidFill>
              </a:rPr>
              <a:t>Literatura</a:t>
            </a:r>
            <a:r>
              <a:rPr lang="en-US" sz="2400" dirty="0">
                <a:solidFill>
                  <a:schemeClr val="bg1"/>
                </a:solidFill>
              </a:rPr>
              <a:t> ​</a:t>
            </a:r>
          </a:p>
        </p:txBody>
      </p:sp>
      <p:sp>
        <p:nvSpPr>
          <p:cNvPr id="4" name="TextBox 3">
            <a:extLst>
              <a:ext uri="{FF2B5EF4-FFF2-40B4-BE49-F238E27FC236}">
                <a16:creationId xmlns:a16="http://schemas.microsoft.com/office/drawing/2014/main" id="{CB27E53B-8E19-4624-B647-85F12DC2A29D}"/>
              </a:ext>
            </a:extLst>
          </p:cNvPr>
          <p:cNvSpPr txBox="1"/>
          <p:nvPr/>
        </p:nvSpPr>
        <p:spPr>
          <a:xfrm>
            <a:off x="3810319" y="5024541"/>
            <a:ext cx="1643399" cy="871585"/>
          </a:xfrm>
          <a:prstGeom prst="rect">
            <a:avLst/>
          </a:prstGeom>
          <a:noFill/>
        </p:spPr>
        <p:txBody>
          <a:bodyPr wrap="none" rtlCol="0">
            <a:spAutoFit/>
          </a:bodyPr>
          <a:lstStyle/>
          <a:p>
            <a:pPr marL="0" lvl="0" indent="0" rtl="0">
              <a:lnSpc>
                <a:spcPct val="110000"/>
              </a:lnSpc>
              <a:spcBef>
                <a:spcPts val="0"/>
              </a:spcBef>
              <a:spcAft>
                <a:spcPts val="0"/>
              </a:spcAft>
              <a:buClr>
                <a:schemeClr val="dk1"/>
              </a:buClr>
              <a:buSzPct val="100000"/>
              <a:buNone/>
            </a:pPr>
            <a:r>
              <a:rPr lang="en-US" sz="2400" dirty="0">
                <a:solidFill>
                  <a:schemeClr val="bg1"/>
                </a:solidFill>
              </a:rPr>
              <a:t>C. </a:t>
            </a:r>
            <a:r>
              <a:rPr lang="en-US" sz="2400" dirty="0" err="1">
                <a:solidFill>
                  <a:schemeClr val="bg1"/>
                </a:solidFill>
              </a:rPr>
              <a:t>Física</a:t>
            </a:r>
            <a:r>
              <a:rPr lang="en-US" sz="2400" dirty="0">
                <a:solidFill>
                  <a:schemeClr val="bg1"/>
                </a:solidFill>
              </a:rPr>
              <a:t> ​</a:t>
            </a:r>
          </a:p>
          <a:p>
            <a:pPr marL="0" lvl="0" indent="0" rtl="0">
              <a:lnSpc>
                <a:spcPct val="110000"/>
              </a:lnSpc>
              <a:spcBef>
                <a:spcPts val="0"/>
              </a:spcBef>
              <a:spcAft>
                <a:spcPts val="0"/>
              </a:spcAft>
              <a:buClr>
                <a:schemeClr val="dk1"/>
              </a:buClr>
              <a:buSzPct val="100000"/>
              <a:buNone/>
            </a:pPr>
            <a:r>
              <a:rPr lang="en-US" sz="2400" dirty="0">
                <a:solidFill>
                  <a:schemeClr val="bg1"/>
                </a:solidFill>
              </a:rPr>
              <a:t>D. Música</a:t>
            </a:r>
            <a:endParaRPr lang="en-US" sz="2000" dirty="0">
              <a:solidFill>
                <a:schemeClr val="bg1"/>
              </a:solidFill>
            </a:endParaRP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146132" y="3590074"/>
            <a:ext cx="5654718" cy="1822851"/>
          </a:xfrm>
          <a:prstGeom prst="rect">
            <a:avLst/>
          </a:prstGeom>
          <a:noFill/>
          <a:ln>
            <a:noFill/>
          </a:ln>
        </p:spPr>
        <p:txBody>
          <a:bodyPr spcFirstLastPara="1" wrap="square" lIns="91425" tIns="45700" rIns="91425" bIns="45700" anchor="ctr" anchorCtr="0">
            <a:normAutofit/>
          </a:bodyPr>
          <a:lstStyle/>
          <a:p>
            <a:pPr marL="0" marR="0" indent="0" algn="ctr" defTabSz="742950" rtl="0" eaLnBrk="1" fontAlgn="auto" latinLnBrk="0" hangingPunct="1">
              <a:lnSpc>
                <a:spcPct val="100000"/>
              </a:lnSpc>
              <a:spcBef>
                <a:spcPts val="0"/>
              </a:spcBef>
              <a:spcAft>
                <a:spcPts val="0"/>
              </a:spcAft>
              <a:buClrTx/>
              <a:buSzTx/>
              <a:buFontTx/>
              <a:buNone/>
              <a:tabLst/>
              <a:defRPr/>
            </a:pPr>
            <a:r>
              <a:rPr lang="pt-BR" sz="2800" dirty="0"/>
              <a:t>As mulheres constituem 30% dos funcionários na indústria de tecnologia​</a:t>
            </a:r>
          </a:p>
        </p:txBody>
      </p:sp>
      <p:sp>
        <p:nvSpPr>
          <p:cNvPr id="8" name="Title 1">
            <a:extLst>
              <a:ext uri="{FF2B5EF4-FFF2-40B4-BE49-F238E27FC236}">
                <a16:creationId xmlns:a16="http://schemas.microsoft.com/office/drawing/2014/main" id="{9D324045-ECD7-B046-9886-9BB3ABBFE801}"/>
              </a:ext>
            </a:extLst>
          </p:cNvPr>
          <p:cNvSpPr txBox="1">
            <a:spLocks/>
          </p:cNvSpPr>
          <p:nvPr/>
        </p:nvSpPr>
        <p:spPr>
          <a:xfrm>
            <a:off x="7693235" y="4361064"/>
            <a:ext cx="1788247" cy="71814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400" dirty="0" err="1">
                <a:solidFill>
                  <a:schemeClr val="accent2"/>
                </a:solidFill>
              </a:rPr>
              <a:t>Verdadeiro</a:t>
            </a:r>
            <a:r>
              <a:rPr lang="en-US" sz="2400" dirty="0">
                <a:solidFill>
                  <a:schemeClr val="accent2"/>
                </a:solidFill>
              </a:rPr>
              <a:t> / </a:t>
            </a:r>
            <a:r>
              <a:rPr lang="en-US" sz="2400" dirty="0" err="1">
                <a:solidFill>
                  <a:schemeClr val="accent2"/>
                </a:solidFill>
              </a:rPr>
              <a:t>Falso</a:t>
            </a:r>
            <a:r>
              <a:rPr lang="en-US" sz="2400" dirty="0">
                <a:solidFill>
                  <a:schemeClr val="accent2"/>
                </a:solidFill>
              </a:rPr>
              <a:t>​</a:t>
            </a: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707196" y="5645598"/>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971551" y="3725722"/>
            <a:ext cx="5433630" cy="18351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pt-BR" sz="2800" i="0" u="none" strike="noStrike" dirty="0">
                <a:solidFill>
                  <a:srgbClr val="FFFFFF"/>
                </a:solidFill>
                <a:effectLst/>
                <a:cs typeface="Century Gothic" panose="020B0502020202020204" pitchFamily="34" charset="0"/>
              </a:rPr>
              <a:t>O que você pode dizer a si mesmo quando quiser ousar e tentar algo novo?​</a:t>
            </a:r>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879508" y="586075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1" name="Title 1">
            <a:extLst>
              <a:ext uri="{FF2B5EF4-FFF2-40B4-BE49-F238E27FC236}">
                <a16:creationId xmlns:a16="http://schemas.microsoft.com/office/drawing/2014/main" id="{A5521F6C-42CF-4C65-80E1-EAD8AA803B33}"/>
              </a:ext>
            </a:extLst>
          </p:cNvPr>
          <p:cNvSpPr txBox="1">
            <a:spLocks/>
          </p:cNvSpPr>
          <p:nvPr/>
        </p:nvSpPr>
        <p:spPr>
          <a:xfrm>
            <a:off x="7597498" y="4347407"/>
            <a:ext cx="1788247"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400" dirty="0" err="1">
                <a:solidFill>
                  <a:schemeClr val="accent3"/>
                </a:solidFill>
              </a:rPr>
              <a:t>Pergunte</a:t>
            </a:r>
            <a:r>
              <a:rPr lang="en-US" sz="2400" dirty="0">
                <a:solidFill>
                  <a:schemeClr val="accent3"/>
                </a:solidFill>
              </a:rPr>
              <a:t> a </a:t>
            </a:r>
            <a:r>
              <a:rPr lang="en-US" sz="2400" dirty="0" err="1">
                <a:solidFill>
                  <a:schemeClr val="accent3"/>
                </a:solidFill>
              </a:rPr>
              <a:t>si</a:t>
            </a:r>
            <a:r>
              <a:rPr lang="en-US" sz="2400" dirty="0">
                <a:solidFill>
                  <a:schemeClr val="accent3"/>
                </a:solidFill>
              </a:rPr>
              <a:t> </a:t>
            </a:r>
            <a:r>
              <a:rPr lang="en-US" sz="2400" dirty="0" err="1">
                <a:solidFill>
                  <a:schemeClr val="accent3"/>
                </a:solidFill>
              </a:rPr>
              <a:t>mesmo</a:t>
            </a:r>
            <a:r>
              <a:rPr lang="en-US" sz="2400" dirty="0">
                <a:solidFill>
                  <a:schemeClr val="accent3"/>
                </a:solidFill>
              </a:rPr>
              <a:t> ​</a:t>
            </a: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728663" y="3810838"/>
            <a:ext cx="6429375" cy="1528921"/>
          </a:xfrm>
          <a:prstGeom prst="rect">
            <a:avLst/>
          </a:prstGeom>
          <a:noFill/>
          <a:ln>
            <a:noFill/>
          </a:ln>
        </p:spPr>
        <p:txBody>
          <a:bodyPr spcFirstLastPara="1" wrap="square" lIns="91425" tIns="45700" rIns="91425" bIns="45700" anchor="ctr" anchorCtr="0">
            <a:noAutofit/>
          </a:bodyPr>
          <a:lstStyle/>
          <a:p>
            <a:pPr algn="l" rtl="0" fontAlgn="base"/>
            <a:r>
              <a:rPr lang="fr-FR" sz="2800" i="0" u="none" strike="noStrike" dirty="0" err="1">
                <a:solidFill>
                  <a:srgbClr val="FFFFFF"/>
                </a:solidFill>
                <a:effectLst/>
              </a:rPr>
              <a:t>Você</a:t>
            </a:r>
            <a:r>
              <a:rPr lang="fr-FR" sz="2800" i="0" u="none" strike="noStrike" dirty="0">
                <a:solidFill>
                  <a:srgbClr val="FFFFFF"/>
                </a:solidFill>
                <a:effectLst/>
              </a:rPr>
              <a:t> </a:t>
            </a:r>
            <a:r>
              <a:rPr lang="fr-FR" sz="2800" i="0" u="none" strike="noStrike" dirty="0" err="1">
                <a:solidFill>
                  <a:srgbClr val="FFFFFF"/>
                </a:solidFill>
                <a:effectLst/>
              </a:rPr>
              <a:t>gostaria</a:t>
            </a:r>
            <a:r>
              <a:rPr lang="fr-FR" sz="2800" i="0" u="none" strike="noStrike" dirty="0">
                <a:solidFill>
                  <a:srgbClr val="FFFFFF"/>
                </a:solidFill>
                <a:effectLst/>
              </a:rPr>
              <a:t> de </a:t>
            </a:r>
            <a:r>
              <a:rPr lang="fr-FR" sz="2800" i="0" u="none" strike="noStrike" dirty="0" err="1">
                <a:solidFill>
                  <a:srgbClr val="FFFFFF"/>
                </a:solidFill>
                <a:effectLst/>
              </a:rPr>
              <a:t>trabalhar</a:t>
            </a:r>
            <a:r>
              <a:rPr lang="fr-FR" sz="2800" i="0" u="none" strike="noStrike" dirty="0">
                <a:solidFill>
                  <a:srgbClr val="FFFFFF"/>
                </a:solidFill>
                <a:effectLst/>
              </a:rPr>
              <a:t> com </a:t>
            </a:r>
            <a:r>
              <a:rPr lang="fr-FR" sz="2800" i="0" u="none" strike="noStrike" dirty="0" err="1">
                <a:solidFill>
                  <a:srgbClr val="FFFFFF"/>
                </a:solidFill>
                <a:effectLst/>
              </a:rPr>
              <a:t>tecnologia</a:t>
            </a:r>
            <a:r>
              <a:rPr lang="fr-FR" sz="2800" i="0" u="none" strike="noStrike" dirty="0">
                <a:solidFill>
                  <a:srgbClr val="FFFFFF"/>
                </a:solidFill>
                <a:effectLst/>
              </a:rPr>
              <a:t>?</a:t>
            </a:r>
            <a:r>
              <a:rPr lang="en-US" sz="2800" i="0" dirty="0">
                <a:solidFill>
                  <a:srgbClr val="000000"/>
                </a:solidFill>
                <a:effectLst/>
              </a:rPr>
              <a:t>​</a:t>
            </a:r>
          </a:p>
          <a:p>
            <a:pPr algn="l" rtl="0" fontAlgn="base"/>
            <a:r>
              <a:rPr lang="fr-FR" sz="2800" i="0" u="none" strike="noStrike" dirty="0">
                <a:solidFill>
                  <a:srgbClr val="FFFFFF"/>
                </a:solidFill>
                <a:effectLst/>
              </a:rPr>
              <a:t>O que </a:t>
            </a:r>
            <a:r>
              <a:rPr lang="fr-FR" sz="2800" i="0" u="none" strike="noStrike" dirty="0" err="1">
                <a:solidFill>
                  <a:srgbClr val="FFFFFF"/>
                </a:solidFill>
                <a:effectLst/>
              </a:rPr>
              <a:t>você</a:t>
            </a:r>
            <a:r>
              <a:rPr lang="fr-FR" sz="2800" i="0" u="none" strike="noStrike" dirty="0">
                <a:solidFill>
                  <a:srgbClr val="FFFFFF"/>
                </a:solidFill>
                <a:effectLst/>
              </a:rPr>
              <a:t> </a:t>
            </a:r>
            <a:r>
              <a:rPr lang="fr-FR" sz="2800" i="0" u="none" strike="noStrike" dirty="0" err="1">
                <a:solidFill>
                  <a:srgbClr val="FFFFFF"/>
                </a:solidFill>
                <a:effectLst/>
              </a:rPr>
              <a:t>fará</a:t>
            </a:r>
            <a:r>
              <a:rPr lang="fr-FR" sz="2800" i="0" u="none" strike="noStrike" dirty="0">
                <a:solidFill>
                  <a:srgbClr val="FFFFFF"/>
                </a:solidFill>
                <a:effectLst/>
              </a:rPr>
              <a:t> para </a:t>
            </a:r>
            <a:r>
              <a:rPr lang="fr-FR" sz="2800" i="0" u="none" strike="noStrike" dirty="0" err="1">
                <a:solidFill>
                  <a:srgbClr val="FFFFFF"/>
                </a:solidFill>
                <a:effectLst/>
              </a:rPr>
              <a:t>chegar</a:t>
            </a:r>
            <a:r>
              <a:rPr lang="fr-FR" sz="2800" i="0" u="none" strike="noStrike" dirty="0">
                <a:solidFill>
                  <a:srgbClr val="FFFFFF"/>
                </a:solidFill>
                <a:effectLst/>
              </a:rPr>
              <a:t> </a:t>
            </a:r>
            <a:r>
              <a:rPr lang="fr-FR" sz="2800" i="0" u="none" strike="noStrike" dirty="0" err="1">
                <a:solidFill>
                  <a:srgbClr val="FFFFFF"/>
                </a:solidFill>
                <a:effectLst/>
              </a:rPr>
              <a:t>lá</a:t>
            </a:r>
            <a:r>
              <a:rPr lang="fr-FR" sz="2800" i="0" u="none" strike="noStrike" dirty="0">
                <a:solidFill>
                  <a:srgbClr val="FFFFFF"/>
                </a:solidFill>
                <a:effectLst/>
              </a:rPr>
              <a:t>?</a:t>
            </a:r>
            <a:r>
              <a:rPr lang="en-US" sz="2800" i="0" dirty="0">
                <a:solidFill>
                  <a:srgbClr val="000000"/>
                </a:solidFill>
                <a:effectLst/>
              </a:rPr>
              <a:t>​</a:t>
            </a:r>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71423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1" name="Title 1">
            <a:extLst>
              <a:ext uri="{FF2B5EF4-FFF2-40B4-BE49-F238E27FC236}">
                <a16:creationId xmlns:a16="http://schemas.microsoft.com/office/drawing/2014/main" id="{AF1E31AE-1513-455C-9569-D3E4695781AD}"/>
              </a:ext>
            </a:extLst>
          </p:cNvPr>
          <p:cNvSpPr txBox="1">
            <a:spLocks/>
          </p:cNvSpPr>
          <p:nvPr/>
        </p:nvSpPr>
        <p:spPr>
          <a:xfrm>
            <a:off x="7597498" y="4347407"/>
            <a:ext cx="1788247"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400" dirty="0" err="1">
                <a:solidFill>
                  <a:schemeClr val="accent3"/>
                </a:solidFill>
              </a:rPr>
              <a:t>Pergunte</a:t>
            </a:r>
            <a:r>
              <a:rPr lang="en-US" sz="2400" dirty="0">
                <a:solidFill>
                  <a:schemeClr val="accent3"/>
                </a:solidFill>
              </a:rPr>
              <a:t> a </a:t>
            </a:r>
            <a:r>
              <a:rPr lang="en-US" sz="2400" dirty="0" err="1">
                <a:solidFill>
                  <a:schemeClr val="accent3"/>
                </a:solidFill>
              </a:rPr>
              <a:t>si</a:t>
            </a:r>
            <a:r>
              <a:rPr lang="en-US" sz="2400" dirty="0">
                <a:solidFill>
                  <a:schemeClr val="accent3"/>
                </a:solidFill>
              </a:rPr>
              <a:t> </a:t>
            </a:r>
            <a:r>
              <a:rPr lang="en-US" sz="2400" dirty="0" err="1">
                <a:solidFill>
                  <a:schemeClr val="accent3"/>
                </a:solidFill>
              </a:rPr>
              <a:t>mesmo</a:t>
            </a:r>
            <a:r>
              <a:rPr lang="en-US" sz="2400" dirty="0">
                <a:solidFill>
                  <a:schemeClr val="accent3"/>
                </a:solidFill>
              </a:rPr>
              <a:t> ​</a:t>
            </a: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848569" y="3195844"/>
            <a:ext cx="6438055" cy="260251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pt-BR" sz="2800" dirty="0"/>
              <a:t>Cite 3 tópicos sobre os quais você não sabe muito, mas gostaria de explorar e aprender sobre eles​</a:t>
            </a:r>
            <a:endParaRPr lang="he-IL" sz="2800" dirty="0"/>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85287" y="579836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4" name="Title 1">
            <a:extLst>
              <a:ext uri="{FF2B5EF4-FFF2-40B4-BE49-F238E27FC236}">
                <a16:creationId xmlns:a16="http://schemas.microsoft.com/office/drawing/2014/main" id="{13658830-2ADB-47E9-8748-D19DBFB7A7D5}"/>
              </a:ext>
            </a:extLst>
          </p:cNvPr>
          <p:cNvSpPr txBox="1">
            <a:spLocks/>
          </p:cNvSpPr>
          <p:nvPr/>
        </p:nvSpPr>
        <p:spPr>
          <a:xfrm>
            <a:off x="7658099" y="4421124"/>
            <a:ext cx="1514475"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a:r>
              <a:rPr lang="en-US" sz="2800">
                <a:solidFill>
                  <a:schemeClr val="accent4"/>
                </a:solidFill>
                <a:cs typeface="Century Gothic" panose="020B0502020202020204" pitchFamily="34" charset="0"/>
              </a:rPr>
              <a:t>Pense​…</a:t>
            </a:r>
            <a:endParaRPr lang="en-US" sz="4800" dirty="0">
              <a:solidFill>
                <a:schemeClr val="accent4"/>
              </a:solidFill>
            </a:endParaRP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1205504" y="2826229"/>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2400" dirty="0" err="1">
                <a:latin typeface="Assistant"/>
                <a:ea typeface="Assistant"/>
                <a:cs typeface="Assistant"/>
                <a:sym typeface="Assistant"/>
              </a:rPr>
              <a:t>vamos</a:t>
            </a:r>
            <a:r>
              <a:rPr lang="en-US" sz="2400" dirty="0">
                <a:latin typeface="Assistant"/>
                <a:ea typeface="Assistant"/>
                <a:cs typeface="Assistant"/>
                <a:sym typeface="Assistant"/>
              </a:rPr>
              <a:t> para</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588845" y="1082617"/>
            <a:ext cx="7464840" cy="830997"/>
          </a:xfrm>
          <a:prstGeom prst="rect">
            <a:avLst/>
          </a:prstGeom>
          <a:noFill/>
        </p:spPr>
        <p:txBody>
          <a:bodyPr wrap="square">
            <a:spAutoFit/>
          </a:bodyPr>
          <a:lstStyle/>
          <a:p>
            <a:r>
              <a:rPr lang="en-US" sz="48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Imagine o </a:t>
            </a:r>
            <a:r>
              <a:rPr lang="en-US" sz="48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seu</a:t>
            </a:r>
            <a:r>
              <a:rPr lang="en-US" sz="48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r>
              <a:rPr lang="en-US" sz="48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futuro</a:t>
            </a:r>
            <a:r>
              <a:rPr lang="en-US" sz="48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a:t>
            </a:r>
            <a:endParaRPr lang="en-IL" sz="4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pPr algn="ctr" rtl="0" fontAlgn="base"/>
            <a:r>
              <a:rPr lang="pt-BR" b="1" i="0" u="none" strike="noStrike" dirty="0">
                <a:solidFill>
                  <a:srgbClr val="FFFFFF"/>
                </a:solidFill>
                <a:effectLst/>
                <a:latin typeface="Century Gothic" panose="020B0502020202020204" pitchFamily="34" charset="0"/>
              </a:rPr>
              <a:t>A indústria de tecnologia é empolgante</a:t>
            </a:r>
            <a:r>
              <a:rPr lang="en-US" b="0" i="0" dirty="0">
                <a:solidFill>
                  <a:srgbClr val="000000"/>
                </a:solidFill>
                <a:effectLst/>
                <a:latin typeface="Century Gothic" panose="020B0502020202020204" pitchFamily="34" charset="0"/>
              </a:rPr>
              <a:t>​</a:t>
            </a:r>
            <a:endParaRPr lang="en-US" b="0" i="0" dirty="0">
              <a:solidFill>
                <a:srgbClr val="000000"/>
              </a:solidFill>
              <a:effectLst/>
              <a:latin typeface="Segoe UI" panose="020B0502040204020203" pitchFamily="34" charset="0"/>
            </a:endParaRPr>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95616" y="-3432319"/>
            <a:ext cx="7793481" cy="12033203"/>
          </a:xfrm>
          <a:prstGeom prst="rect">
            <a:avLst/>
          </a:prstGeom>
        </p:spPr>
      </p:pic>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1666091" y="3051223"/>
            <a:ext cx="2925270" cy="1384995"/>
          </a:xfrm>
          <a:prstGeom prst="rect">
            <a:avLst/>
          </a:prstGeom>
          <a:noFill/>
        </p:spPr>
        <p:txBody>
          <a:bodyPr wrap="square">
            <a:spAutoFit/>
          </a:bodyPr>
          <a:lstStyle/>
          <a:p>
            <a:pPr algn="ctr" rtl="1" fontAlgn="base"/>
            <a:r>
              <a:rPr lang="pt-BR" sz="2800" i="0" u="none" strike="noStrike" dirty="0">
                <a:solidFill>
                  <a:srgbClr val="FFFFFF"/>
                </a:solidFill>
                <a:effectLst/>
                <a:latin typeface="Arial" panose="020B0604020202020204" pitchFamily="34" charset="0"/>
                <a:cs typeface="Century Gothic" panose="020B0502020202020204" pitchFamily="34" charset="0"/>
              </a:rPr>
              <a:t>O que chamou sua atenção neste vídeo?​</a:t>
            </a:r>
            <a:endParaRPr lang="en-US" sz="280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a:xfrm>
            <a:off x="546521" y="450026"/>
            <a:ext cx="11091672" cy="553998"/>
          </a:xfrm>
        </p:spPr>
        <p:txBody>
          <a:bodyPr/>
          <a:lstStyle/>
          <a:p>
            <a:pPr algn="ctr"/>
            <a:r>
              <a:rPr lang="pt-BR" dirty="0">
                <a:gradFill>
                  <a:gsLst>
                    <a:gs pos="0">
                      <a:schemeClr val="accent2"/>
                    </a:gs>
                    <a:gs pos="100000">
                      <a:schemeClr val="accent4"/>
                    </a:gs>
                  </a:gsLst>
                  <a:lin ang="0" scaled="0"/>
                </a:gradFill>
                <a:latin typeface="Century Gothic"/>
                <a:ea typeface="Century Gothic"/>
                <a:cs typeface="Century Gothic"/>
                <a:sym typeface="Century Gothic"/>
              </a:rPr>
              <a:t>A indústria de tecnologia é empolgante​</a:t>
            </a:r>
            <a:endParaRPr lang="en-US"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446570">
            <a:off x="7594243" y="1692249"/>
            <a:ext cx="3167137" cy="3252548"/>
          </a:xfrm>
          <a:prstGeom prst="teardrop">
            <a:avLst>
              <a:gd name="adj" fmla="val 151680"/>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7882717" y="1984995"/>
            <a:ext cx="2703613" cy="2677656"/>
          </a:xfrm>
          <a:prstGeom prst="rect">
            <a:avLst/>
          </a:prstGeom>
          <a:noFill/>
        </p:spPr>
        <p:txBody>
          <a:bodyPr wrap="square">
            <a:spAutoFit/>
          </a:bodyPr>
          <a:lstStyle/>
          <a:p>
            <a:pPr algn="ctr" rtl="1" fontAlgn="base"/>
            <a:r>
              <a:rPr lang="pt-BR" sz="2400" b="0" i="0" dirty="0">
                <a:solidFill>
                  <a:schemeClr val="bg1"/>
                </a:solidFill>
                <a:effectLst/>
                <a:latin typeface="Arial" panose="020B0604020202020204" pitchFamily="34" charset="0"/>
              </a:rPr>
              <a:t>Que outros problemas sociais ou ambientais poderiam ser resolvidos por meio da tecnologia?​</a:t>
            </a:r>
            <a:endParaRPr lang="en-US" sz="2400" b="0" i="0" dirty="0">
              <a:solidFill>
                <a:schemeClr val="bg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6910576" y="1972632"/>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8416370">
            <a:off x="4594118" y="1401478"/>
            <a:ext cx="2637675" cy="2722541"/>
          </a:xfrm>
          <a:prstGeom prst="teardrop">
            <a:avLst>
              <a:gd name="adj" fmla="val 126465"/>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4733130" y="2076176"/>
            <a:ext cx="2488038" cy="1815882"/>
          </a:xfrm>
          <a:prstGeom prst="rect">
            <a:avLst/>
          </a:prstGeom>
          <a:noFill/>
        </p:spPr>
        <p:txBody>
          <a:bodyPr wrap="square">
            <a:spAutoFit/>
          </a:bodyPr>
          <a:lstStyle/>
          <a:p>
            <a:pPr algn="ctr" rtl="1" fontAlgn="base"/>
            <a:r>
              <a:rPr lang="pt-BR" sz="2800" b="0" i="0" u="none" strike="noStrike" dirty="0">
                <a:solidFill>
                  <a:srgbClr val="FFFFFF"/>
                </a:solidFill>
                <a:effectLst/>
                <a:latin typeface="Arial" panose="020B0604020202020204" pitchFamily="34" charset="0"/>
                <a:cs typeface="Century Gothic" panose="020B0502020202020204" pitchFamily="34" charset="0"/>
              </a:rPr>
              <a:t>De que forma a tecnologia muda sua vida?</a:t>
            </a:r>
            <a:endParaRPr lang="en-US" sz="2800" b="0" i="0" dirty="0">
              <a:solidFill>
                <a:srgbClr val="000000"/>
              </a:solidFill>
              <a:effectLst/>
              <a:latin typeface="Arial" panose="020B0604020202020204" pitchFamily="34" charset="0"/>
            </a:endParaRP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27597" y="5097938"/>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D804E-5CEF-AC44-8645-A6EBED989641}"/>
              </a:ext>
            </a:extLst>
          </p:cNvPr>
          <p:cNvSpPr txBox="1"/>
          <p:nvPr/>
        </p:nvSpPr>
        <p:spPr>
          <a:xfrm>
            <a:off x="760812" y="2107852"/>
            <a:ext cx="4654151" cy="3416320"/>
          </a:xfrm>
          <a:prstGeom prst="rect">
            <a:avLst/>
          </a:prstGeom>
          <a:noFill/>
        </p:spPr>
        <p:txBody>
          <a:bodyPr wrap="square">
            <a:spAutoFit/>
          </a:bodyPr>
          <a:lstStyle/>
          <a:p>
            <a:pPr algn="l" rtl="0" fontAlgn="base"/>
            <a:r>
              <a:rPr lang="pt-BR" sz="3600" b="1" i="0" u="none" strike="noStrike" dirty="0">
                <a:solidFill>
                  <a:srgbClr val="FFFFFF"/>
                </a:solidFill>
                <a:effectLst/>
                <a:latin typeface="Century Gothic" panose="020B0502020202020204" pitchFamily="34" charset="0"/>
              </a:rPr>
              <a:t>Quando você crescer, o que você quer ser? </a:t>
            </a:r>
            <a:r>
              <a:rPr lang="fr-FR" sz="3600" b="1" i="0" u="none" strike="noStrike" dirty="0" err="1">
                <a:solidFill>
                  <a:srgbClr val="FFFFFF"/>
                </a:solidFill>
                <a:effectLst/>
                <a:latin typeface="Century Gothic" panose="020B0502020202020204" pitchFamily="34" charset="0"/>
              </a:rPr>
              <a:t>Qual</a:t>
            </a:r>
            <a:r>
              <a:rPr lang="fr-FR" sz="3600" b="1" i="0" u="none" strike="noStrike" dirty="0">
                <a:solidFill>
                  <a:srgbClr val="FFFFFF"/>
                </a:solidFill>
                <a:effectLst/>
                <a:latin typeface="Century Gothic" panose="020B0502020202020204" pitchFamily="34" charset="0"/>
              </a:rPr>
              <a:t> é o </a:t>
            </a:r>
            <a:r>
              <a:rPr lang="fr-FR" sz="3600" b="1" i="0" u="none" strike="noStrike" dirty="0" err="1">
                <a:solidFill>
                  <a:srgbClr val="FFFFFF"/>
                </a:solidFill>
                <a:effectLst/>
                <a:latin typeface="Century Gothic" panose="020B0502020202020204" pitchFamily="34" charset="0"/>
              </a:rPr>
              <a:t>seu</a:t>
            </a:r>
            <a:r>
              <a:rPr lang="fr-FR" sz="3600" b="1" i="0" u="none" strike="noStrike" dirty="0">
                <a:solidFill>
                  <a:srgbClr val="FFFFFF"/>
                </a:solidFill>
                <a:effectLst/>
                <a:latin typeface="Century Gothic" panose="020B0502020202020204" pitchFamily="34" charset="0"/>
              </a:rPr>
              <a:t> </a:t>
            </a:r>
            <a:r>
              <a:rPr lang="fr-FR" sz="3600" b="1" i="0" u="none" strike="noStrike" dirty="0" err="1">
                <a:solidFill>
                  <a:srgbClr val="FFFFFF"/>
                </a:solidFill>
                <a:effectLst/>
                <a:latin typeface="Century Gothic" panose="020B0502020202020204" pitchFamily="34" charset="0"/>
              </a:rPr>
              <a:t>sonho</a:t>
            </a:r>
            <a:r>
              <a:rPr lang="fr-FR" sz="3600" b="1" i="0" u="none" strike="noStrike" dirty="0">
                <a:solidFill>
                  <a:srgbClr val="FFFFFF"/>
                </a:solidFill>
                <a:effectLst/>
                <a:latin typeface="Century Gothic" panose="020B0502020202020204" pitchFamily="34" charset="0"/>
              </a:rPr>
              <a:t>?</a:t>
            </a:r>
            <a:r>
              <a:rPr lang="en-US" sz="3600" b="0" i="0" dirty="0">
                <a:solidFill>
                  <a:srgbClr val="000000"/>
                </a:solidFill>
                <a:effectLst/>
                <a:latin typeface="Century Gothic" panose="020B0502020202020204" pitchFamily="34" charset="0"/>
              </a:rPr>
              <a:t>​</a:t>
            </a:r>
            <a:endParaRPr lang="en-US" sz="3600" b="0" i="0" dirty="0">
              <a:solidFill>
                <a:srgbClr val="000000"/>
              </a:solidFill>
              <a:effectLst/>
              <a:latin typeface="Segoe UI" panose="020B0502040204020203" pitchFamily="34" charset="0"/>
            </a:endParaRPr>
          </a:p>
          <a:p>
            <a:pPr algn="l" rtl="0" fontAlgn="base"/>
            <a:endParaRPr lang="en-US" sz="3600" b="0" i="0" dirty="0">
              <a:solidFill>
                <a:srgbClr val="000000"/>
              </a:solidFill>
              <a:effectLst/>
              <a:latin typeface="Segoe UI" panose="020B0502040204020203" pitchFamily="34" charset="0"/>
            </a:endParaRPr>
          </a:p>
        </p:txBody>
      </p:sp>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334286" y="2232923"/>
            <a:ext cx="6066871"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pt-BR" sz="4400" b="1" dirty="0">
                <a:effectLst/>
                <a:latin typeface="Calibri" panose="020F0502020204030204" pitchFamily="34" charset="0"/>
                <a:ea typeface="Calibri" panose="020F0502020204030204" pitchFamily="34" charset="0"/>
                <a:cs typeface="Arial" panose="020B0604020202020204" pitchFamily="34" charset="0"/>
              </a:rPr>
              <a:t>Você quer mudar o mundo e ajudá-lo a evoluir?</a:t>
            </a:r>
            <a:endParaRPr lang="en-US" sz="4400" b="1" dirty="0">
              <a:effectLst/>
              <a:latin typeface="Calibri" panose="020F0502020204030204" pitchFamily="34" charset="0"/>
              <a:ea typeface="Calibri" panose="020F0502020204030204" pitchFamily="34" charset="0"/>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1983714" y="2300396"/>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36244" y="716483"/>
            <a:ext cx="11319511" cy="615553"/>
          </a:xfrm>
        </p:spPr>
        <p:txBody>
          <a:bodyPr/>
          <a:lstStyle/>
          <a:p>
            <a:r>
              <a:rPr lang="en-US" dirty="0" err="1">
                <a:latin typeface="Century Gothic"/>
                <a:ea typeface="Century Gothic"/>
                <a:cs typeface="Century Gothic"/>
                <a:sym typeface="Century Gothic"/>
              </a:rPr>
              <a:t>Vamos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jogar</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os</a:t>
            </a:r>
            <a:r>
              <a:rPr lang="en-US" dirty="0">
                <a:latin typeface="Century Gothic"/>
                <a:ea typeface="Century Gothic"/>
                <a:cs typeface="Century Gothic"/>
                <a:sym typeface="Century Gothic"/>
              </a:rPr>
              <a:t> dados...​</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2083764" y="2383820"/>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436244" y="1314209"/>
            <a:ext cx="1175575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b="0" i="0" u="none" strike="noStrike" dirty="0">
                <a:solidFill>
                  <a:srgbClr val="FFFFFF"/>
                </a:solidFill>
                <a:effectLst/>
                <a:latin typeface="Century Gothic" panose="020B0502020202020204" pitchFamily="34" charset="0"/>
              </a:rPr>
              <a:t>A codificação é mais simples do que você pensa e é divertido tentar!</a:t>
            </a:r>
            <a:r>
              <a:rPr lang="pt-BR" sz="2800" b="0" i="0" dirty="0">
                <a:solidFill>
                  <a:srgbClr val="000000"/>
                </a:solidFill>
                <a:effectLst/>
                <a:latin typeface="Century Gothic" panose="020B0502020202020204" pitchFamily="34" charset="0"/>
              </a:rPr>
              <a:t>​</a:t>
            </a:r>
            <a:endParaRPr sz="2000"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
        <p:nvSpPr>
          <p:cNvPr id="3" name="TextBox 2">
            <a:extLst>
              <a:ext uri="{FF2B5EF4-FFF2-40B4-BE49-F238E27FC236}">
                <a16:creationId xmlns:a16="http://schemas.microsoft.com/office/drawing/2014/main" id="{F47A2233-65FA-40D8-8655-D82BCF3464CD}"/>
              </a:ext>
            </a:extLst>
          </p:cNvPr>
          <p:cNvSpPr txBox="1"/>
          <p:nvPr/>
        </p:nvSpPr>
        <p:spPr>
          <a:xfrm>
            <a:off x="3339548" y="5583545"/>
            <a:ext cx="5573908" cy="707886"/>
          </a:xfrm>
          <a:prstGeom prst="rect">
            <a:avLst/>
          </a:prstGeom>
          <a:noFill/>
        </p:spPr>
        <p:txBody>
          <a:bodyPr wrap="square" rtlCol="0">
            <a:spAutoFit/>
          </a:bodyPr>
          <a:lstStyle/>
          <a:p>
            <a:r>
              <a:rPr lang="en-US" sz="4000" b="0" i="0" u="none" strike="noStrike" dirty="0" err="1">
                <a:solidFill>
                  <a:srgbClr val="FFFFFF"/>
                </a:solidFill>
                <a:effectLst/>
                <a:latin typeface="Century Gothic" panose="020B0502020202020204" pitchFamily="34" charset="0"/>
              </a:rPr>
              <a:t>Vamos</a:t>
            </a:r>
            <a:r>
              <a:rPr lang="en-US" sz="4000" b="0" i="0" u="none" strike="noStrike" dirty="0">
                <a:solidFill>
                  <a:srgbClr val="FFFFFF"/>
                </a:solidFill>
                <a:effectLst/>
                <a:latin typeface="Century Gothic" panose="020B0502020202020204" pitchFamily="34" charset="0"/>
              </a:rPr>
              <a:t> </a:t>
            </a:r>
            <a:r>
              <a:rPr lang="en-US" sz="4000" b="0" i="0" u="none" strike="noStrike" dirty="0" err="1">
                <a:solidFill>
                  <a:srgbClr val="FFFFFF"/>
                </a:solidFill>
                <a:effectLst/>
                <a:latin typeface="Century Gothic" panose="020B0502020202020204" pitchFamily="34" charset="0"/>
              </a:rPr>
              <a:t>jogar</a:t>
            </a:r>
            <a:r>
              <a:rPr lang="en-US" sz="4000" b="0" i="0" u="none" strike="noStrike" dirty="0">
                <a:solidFill>
                  <a:srgbClr val="FFFFFF"/>
                </a:solidFill>
                <a:effectLst/>
                <a:latin typeface="Century Gothic" panose="020B0502020202020204" pitchFamily="34" charset="0"/>
              </a:rPr>
              <a:t> um </a:t>
            </a:r>
            <a:r>
              <a:rPr lang="en-US" sz="4000" b="0" i="0" u="none" strike="noStrike" dirty="0" err="1">
                <a:solidFill>
                  <a:srgbClr val="FFFFFF"/>
                </a:solidFill>
                <a:effectLst/>
                <a:latin typeface="Century Gothic" panose="020B0502020202020204" pitchFamily="34" charset="0"/>
              </a:rPr>
              <a:t>jogo</a:t>
            </a:r>
            <a:r>
              <a:rPr lang="en-US" sz="4000" b="0" i="0" dirty="0">
                <a:solidFill>
                  <a:srgbClr val="000000"/>
                </a:solidFill>
                <a:effectLst/>
                <a:latin typeface="Century Gothic" panose="020B0502020202020204" pitchFamily="34" charset="0"/>
              </a:rPr>
              <a:t>​</a:t>
            </a:r>
            <a:endParaRPr lang="en-US" sz="40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214017" y="788563"/>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Amdocs_PPT_Template2021</Template>
  <TotalTime>1158</TotalTime>
  <Words>2636</Words>
  <Application>Microsoft Office PowerPoint</Application>
  <PresentationFormat>Widescreen</PresentationFormat>
  <Paragraphs>162</Paragraphs>
  <Slides>23</Slides>
  <Notes>23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Century Gothic</vt:lpstr>
      <vt:lpstr>Assistant</vt:lpstr>
      <vt:lpstr>Wingdings</vt:lpstr>
      <vt:lpstr>Segoe UI</vt:lpstr>
      <vt:lpstr>Calibri</vt:lpstr>
      <vt:lpstr>Arial</vt:lpstr>
      <vt:lpstr>1_Amdocs 2020 Light PPT Template</vt:lpstr>
      <vt:lpstr>Comece Cedo </vt:lpstr>
      <vt:lpstr>For Facilitator only</vt:lpstr>
      <vt:lpstr>A indústria de tecnologia é empolgante​</vt:lpstr>
      <vt:lpstr>A indústria de tecnologia é empolgante​</vt:lpstr>
      <vt:lpstr>PowerPoint Presentation</vt:lpstr>
      <vt:lpstr>PowerPoint Presentation</vt:lpstr>
      <vt:lpstr>Vamos jogar os dados...​</vt:lpstr>
      <vt:lpstr>a game!</vt:lpstr>
      <vt:lpstr>Pick the Numbered Card</vt:lpstr>
      <vt:lpstr>PowerPoint Presentation</vt:lpstr>
      <vt:lpstr>PowerPoint Presentation</vt:lpstr>
      <vt:lpstr>Pense​…</vt:lpstr>
      <vt:lpstr>Pergunta​</vt:lpstr>
      <vt:lpstr>Pense​…</vt:lpstr>
      <vt:lpstr>Adivinhe a resposta certa​</vt:lpstr>
      <vt:lpstr>O que você acha?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17</cp:revision>
  <dcterms:created xsi:type="dcterms:W3CDTF">2021-02-25T15:08:43Z</dcterms:created>
  <dcterms:modified xsi:type="dcterms:W3CDTF">2022-03-06T13:14:23Z</dcterms:modified>
</cp:coreProperties>
</file>